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8" r:id="rId6"/>
    <p:sldId id="269" r:id="rId7"/>
    <p:sldId id="270" r:id="rId8"/>
    <p:sldId id="271" r:id="rId9"/>
    <p:sldId id="272" r:id="rId10"/>
    <p:sldId id="273" r:id="rId11"/>
    <p:sldId id="274" r:id="rId12"/>
    <p:sldId id="284" r:id="rId13"/>
    <p:sldId id="275" r:id="rId14"/>
    <p:sldId id="280" r:id="rId15"/>
    <p:sldId id="282" r:id="rId16"/>
    <p:sldId id="283" r:id="rId17"/>
    <p:sldId id="276" r:id="rId18"/>
    <p:sldId id="277" r:id="rId19"/>
    <p:sldId id="278" r:id="rId20"/>
    <p:sldId id="279" r:id="rId21"/>
    <p:sldId id="281" r:id="rId22"/>
  </p:sldIdLst>
  <p:sldSz cx="12188825" cy="6858000"/>
  <p:notesSz cx="6858000" cy="9144000"/>
  <p:defaultTextStyle>
    <a:defPPr rtl="0">
      <a:defRPr lang="fi-FI"/>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492" autoAdjust="0"/>
  </p:normalViewPr>
  <p:slideViewPr>
    <p:cSldViewPr>
      <p:cViewPr varScale="1">
        <p:scale>
          <a:sx n="79" d="100"/>
          <a:sy n="79" d="100"/>
        </p:scale>
        <p:origin x="126" y="78"/>
      </p:cViewPr>
      <p:guideLst>
        <p:guide orient="horz" pos="2160"/>
        <p:guide pos="3839"/>
      </p:guideLst>
    </p:cSldViewPr>
  </p:slideViewPr>
  <p:notesTextViewPr>
    <p:cViewPr>
      <p:scale>
        <a:sx n="1" d="1"/>
        <a:sy n="1" d="1"/>
      </p:scale>
      <p:origin x="0" y="0"/>
    </p:cViewPr>
  </p:notesTextViewPr>
  <p:notesViewPr>
    <p:cSldViewPr showGuides="1">
      <p:cViewPr varScale="1">
        <p:scale>
          <a:sx n="90" d="100"/>
          <a:sy n="90"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09274EE-D812-4C58-BF21-41F8F252F6B0}" type="datetime1">
              <a:rPr lang="fi-FI" smtClean="0"/>
              <a:t>11.3.2019</a:t>
            </a:fld>
            <a:endParaRPr lang="fi-FI" dirty="0"/>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E322BB-75AD-4A1E-9661-2724167329F0}" type="slidenum">
              <a:rPr lang="fi-FI"/>
              <a:t>‹#›</a:t>
            </a:fld>
            <a:endParaRPr lang="fi-FI"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15A7C8E1-6D28-4487-A0C4-898BB125D6A8}" type="datetime1">
              <a:rPr lang="fi-FI" noProof="0" smtClean="0"/>
              <a:t>11.3.2019</a:t>
            </a:fld>
            <a:endParaRPr lang="fi-FI" noProof="0" dirty="0"/>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B045B7DE-1198-4F2F-B574-CA8CAE341642}" type="slidenum">
              <a:rPr lang="fi-FI" noProof="0"/>
              <a:t>‹#›</a:t>
            </a:fld>
            <a:endParaRPr lang="fi-FI" noProof="0"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B045B7DE-1198-4F2F-B574-CA8CAE341642}" type="slidenum">
              <a:rPr lang="fi-FI" smtClean="0"/>
              <a:t>1</a:t>
            </a:fld>
            <a:endParaRPr lang="fi-FI" dirty="0"/>
          </a:p>
        </p:txBody>
      </p:sp>
    </p:spTree>
    <p:extLst>
      <p:ext uri="{BB962C8B-B14F-4D97-AF65-F5344CB8AC3E}">
        <p14:creationId xmlns:p14="http://schemas.microsoft.com/office/powerpoint/2010/main" val="333249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B045B7DE-1198-4F2F-B574-CA8CAE341642}" type="slidenum">
              <a:rPr lang="fi-FI" smtClean="0"/>
              <a:t>2</a:t>
            </a:fld>
            <a:endParaRPr lang="fi-FI" dirty="0"/>
          </a:p>
        </p:txBody>
      </p:sp>
    </p:spTree>
    <p:extLst>
      <p:ext uri="{BB962C8B-B14F-4D97-AF65-F5344CB8AC3E}">
        <p14:creationId xmlns:p14="http://schemas.microsoft.com/office/powerpoint/2010/main" val="3007911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B045B7DE-1198-4F2F-B574-CA8CAE341642}" type="slidenum">
              <a:rPr lang="fi-FI" smtClean="0"/>
              <a:t>3</a:t>
            </a:fld>
            <a:endParaRPr lang="fi-FI" dirty="0"/>
          </a:p>
        </p:txBody>
      </p:sp>
    </p:spTree>
    <p:extLst>
      <p:ext uri="{BB962C8B-B14F-4D97-AF65-F5344CB8AC3E}">
        <p14:creationId xmlns:p14="http://schemas.microsoft.com/office/powerpoint/2010/main" val="901967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neliöt"/>
          <p:cNvGrpSpPr/>
          <p:nvPr/>
        </p:nvGrpSpPr>
        <p:grpSpPr>
          <a:xfrm>
            <a:off x="0" y="1135743"/>
            <a:ext cx="1622332" cy="799981"/>
            <a:chOff x="0" y="452558"/>
            <a:chExt cx="914400" cy="524182"/>
          </a:xfrm>
        </p:grpSpPr>
        <p:sp>
          <p:nvSpPr>
            <p:cNvPr id="8" name="Pyöristetty suorakulmi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9" name="Pyöristetty suorakulmi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10" name="Saman puolen kulmista pyöristetty suorakulmio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sp>
        <p:nvSpPr>
          <p:cNvPr id="2" name="Otsikko 1"/>
          <p:cNvSpPr>
            <a:spLocks noGrp="1"/>
          </p:cNvSpPr>
          <p:nvPr>
            <p:ph type="ctrTitle"/>
          </p:nvPr>
        </p:nvSpPr>
        <p:spPr>
          <a:xfrm>
            <a:off x="1828324" y="362396"/>
            <a:ext cx="9141619" cy="1676400"/>
          </a:xfrm>
        </p:spPr>
        <p:txBody>
          <a:bodyPr rtlCol="0">
            <a:noAutofit/>
          </a:bodyPr>
          <a:lstStyle>
            <a:lvl1pPr>
              <a:lnSpc>
                <a:spcPct val="80000"/>
              </a:lnSpc>
              <a:defRPr sz="6000"/>
            </a:lvl1pPr>
          </a:lstStyle>
          <a:p>
            <a:pPr rtl="0"/>
            <a:r>
              <a:rPr lang="fi-FI" noProof="0"/>
              <a:t>Muokkaa perustyyl. napsautt.</a:t>
            </a:r>
            <a:endParaRPr lang="fi-FI" noProof="0" dirty="0"/>
          </a:p>
        </p:txBody>
      </p:sp>
      <p:sp>
        <p:nvSpPr>
          <p:cNvPr id="3" name="Alaotsikko 2"/>
          <p:cNvSpPr>
            <a:spLocks noGrp="1"/>
          </p:cNvSpPr>
          <p:nvPr>
            <p:ph type="subTitle" idx="1"/>
          </p:nvPr>
        </p:nvSpPr>
        <p:spPr>
          <a:xfrm>
            <a:off x="1828324" y="2089595"/>
            <a:ext cx="9141619" cy="886344"/>
          </a:xfrm>
        </p:spPr>
        <p:txBody>
          <a:bodyPr rtlCol="0">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fi-FI" noProof="0"/>
              <a:t>Muokkaa alaotsikon perustyyliä napsautt.</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EE1BD088-FBD4-4E0E-806B-6C622A544F77}" type="datetime1">
              <a:rPr lang="fi-FI" noProof="0" smtClean="0"/>
              <a:t>11.3.2019</a:t>
            </a:fld>
            <a:endParaRPr lang="fi-FI" noProof="0" dirty="0"/>
          </a:p>
        </p:txBody>
      </p:sp>
      <p:sp>
        <p:nvSpPr>
          <p:cNvPr id="6" name="Dian numeron paikkamerkki 5"/>
          <p:cNvSpPr>
            <a:spLocks noGrp="1"/>
          </p:cNvSpPr>
          <p:nvPr>
            <p:ph type="sldNum" sz="quarter" idx="12"/>
          </p:nvPr>
        </p:nvSpPr>
        <p:spPr/>
        <p:txBody>
          <a:bodyPr rtlCol="0"/>
          <a:lstStyle/>
          <a:p>
            <a:pPr rtl="0"/>
            <a:fld id="{34C99D79-8A4B-4031-B1E0-AF26F8EDF2BC}" type="slidenum">
              <a:rPr lang="fi-FI" noProof="0"/>
              <a:t>‹#›</a:t>
            </a:fld>
            <a:endParaRPr lang="fi-FI" noProof="0" dirty="0"/>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3" name="Pystysuuntaisen tekstin paikkamerkki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D4765CBD-E5D4-46AD-9972-27472AF8F6C1}" type="datetime1">
              <a:rPr lang="fi-FI" noProof="0" smtClean="0"/>
              <a:t>11.3.2019</a:t>
            </a:fld>
            <a:endParaRPr lang="fi-FI" noProof="0" dirty="0"/>
          </a:p>
        </p:txBody>
      </p:sp>
      <p:sp>
        <p:nvSpPr>
          <p:cNvPr id="6" name="Dian numeron paikkamerkki 5"/>
          <p:cNvSpPr>
            <a:spLocks noGrp="1"/>
          </p:cNvSpPr>
          <p:nvPr>
            <p:ph type="sldNum" sz="quarter" idx="12"/>
          </p:nvPr>
        </p:nvSpPr>
        <p:spPr/>
        <p:txBody>
          <a:bodyPr rtlCol="0"/>
          <a:lstStyle/>
          <a:p>
            <a:pPr rtl="0"/>
            <a:fld id="{34C99D79-8A4B-4031-B1E0-AF26F8EDF2BC}" type="slidenum">
              <a:rPr lang="fi-FI" noProof="0"/>
              <a:t>‹#›</a:t>
            </a:fld>
            <a:endParaRPr lang="fi-FI" noProof="0" dirty="0"/>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untainen otsikko ja teksti">
    <p:spTree>
      <p:nvGrpSpPr>
        <p:cNvPr id="1" name=""/>
        <p:cNvGrpSpPr/>
        <p:nvPr/>
      </p:nvGrpSpPr>
      <p:grpSpPr>
        <a:xfrm>
          <a:off x="0" y="0"/>
          <a:ext cx="0" cy="0"/>
          <a:chOff x="0" y="0"/>
          <a:chExt cx="0" cy="0"/>
        </a:xfrm>
      </p:grpSpPr>
      <p:grpSp>
        <p:nvGrpSpPr>
          <p:cNvPr id="7" name="neliöt"/>
          <p:cNvGrpSpPr/>
          <p:nvPr/>
        </p:nvGrpSpPr>
        <p:grpSpPr>
          <a:xfrm rot="5400000">
            <a:off x="9583007" y="233864"/>
            <a:ext cx="1063300" cy="524046"/>
            <a:chOff x="0" y="452558"/>
            <a:chExt cx="914400" cy="524182"/>
          </a:xfrm>
        </p:grpSpPr>
        <p:sp>
          <p:nvSpPr>
            <p:cNvPr id="8" name="Pyöristetty suorakulmi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9" name="Pyöristetty suorakulmi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10" name="Saman puolen kulmista pyöristetty suorakulmio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grpSp>
        <p:nvGrpSpPr>
          <p:cNvPr id="15" name="alagrafiikka"/>
          <p:cNvGrpSpPr/>
          <p:nvPr/>
        </p:nvGrpSpPr>
        <p:grpSpPr>
          <a:xfrm>
            <a:off x="0" y="5395517"/>
            <a:ext cx="12188825" cy="1462483"/>
            <a:chOff x="0" y="4046638"/>
            <a:chExt cx="9144000" cy="1096862"/>
          </a:xfrm>
        </p:grpSpPr>
        <p:sp>
          <p:nvSpPr>
            <p:cNvPr id="16" name="Puolivapaa piirto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17" name="Suorakulmio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i-FI" noProof="0" dirty="0"/>
            </a:p>
          </p:txBody>
        </p:sp>
      </p:grpSp>
      <p:sp>
        <p:nvSpPr>
          <p:cNvPr id="2" name="Pystysuuntainen otsikko 1"/>
          <p:cNvSpPr>
            <a:spLocks noGrp="1"/>
          </p:cNvSpPr>
          <p:nvPr>
            <p:ph type="title" orient="vert"/>
          </p:nvPr>
        </p:nvSpPr>
        <p:spPr>
          <a:xfrm>
            <a:off x="9751060" y="1150514"/>
            <a:ext cx="1828324" cy="5021685"/>
          </a:xfrm>
        </p:spPr>
        <p:txBody>
          <a:bodyPr vert="eaVert" rtlCol="0"/>
          <a:lstStyle/>
          <a:p>
            <a:pPr rtl="0"/>
            <a:r>
              <a:rPr lang="fi-FI" noProof="0"/>
              <a:t>Muokkaa perustyyl. napsautt.</a:t>
            </a:r>
            <a:endParaRPr lang="fi-FI" noProof="0" dirty="0"/>
          </a:p>
        </p:txBody>
      </p:sp>
      <p:sp>
        <p:nvSpPr>
          <p:cNvPr id="3" name="Pystysuuntaisen tekstin paikkamerkki 2"/>
          <p:cNvSpPr>
            <a:spLocks noGrp="1"/>
          </p:cNvSpPr>
          <p:nvPr>
            <p:ph type="body" orient="vert" idx="1"/>
          </p:nvPr>
        </p:nvSpPr>
        <p:spPr>
          <a:xfrm>
            <a:off x="1218882" y="1150514"/>
            <a:ext cx="8227457" cy="5021685"/>
          </a:xfrm>
        </p:spPr>
        <p:txBody>
          <a:bodyPr vert="eaVert" rtlCol="0"/>
          <a:lstStyle>
            <a:lvl5pPr>
              <a:defRPr/>
            </a:lvl5pPr>
            <a:lvl6pPr>
              <a:defRPr/>
            </a:lvl6pPr>
            <a:lvl7pPr>
              <a:defRPr/>
            </a:lvl7pPr>
            <a:lvl8pPr>
              <a:defRPr baseline="0"/>
            </a:lvl8pPr>
            <a:lvl9pPr>
              <a:defRPr baseline="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85158679-E49D-4CDC-8932-5A585E17BC83}" type="datetime1">
              <a:rPr lang="fi-FI" noProof="0" smtClean="0"/>
              <a:t>11.3.2019</a:t>
            </a:fld>
            <a:endParaRPr lang="fi-FI" noProof="0" dirty="0"/>
          </a:p>
        </p:txBody>
      </p:sp>
      <p:sp>
        <p:nvSpPr>
          <p:cNvPr id="6" name="Dian numeron paikkamerkki 5"/>
          <p:cNvSpPr>
            <a:spLocks noGrp="1"/>
          </p:cNvSpPr>
          <p:nvPr>
            <p:ph type="sldNum" sz="quarter" idx="12"/>
          </p:nvPr>
        </p:nvSpPr>
        <p:spPr/>
        <p:txBody>
          <a:bodyPr rtlCol="0"/>
          <a:lstStyle/>
          <a:p>
            <a:pPr rtl="0"/>
            <a:fld id="{34C99D79-8A4B-4031-B1E0-AF26F8EDF2BC}" type="slidenum">
              <a:rPr lang="fi-FI" noProof="0"/>
              <a:t>‹#›</a:t>
            </a:fld>
            <a:endParaRPr lang="fi-FI" noProof="0" dirty="0"/>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3" name="Sisällön paikkamerkki 2"/>
          <p:cNvSpPr>
            <a:spLocks noGrp="1"/>
          </p:cNvSpPr>
          <p:nvPr>
            <p:ph idx="1"/>
          </p:nvPr>
        </p:nvSpPr>
        <p:spPr/>
        <p:txBody>
          <a:bodyPr rtlCol="0"/>
          <a:lstStyle>
            <a:lvl5pPr>
              <a:defRPr/>
            </a:lvl5pPr>
            <a:lvl6pPr>
              <a:defRPr/>
            </a:lvl6pPr>
            <a:lvl7pPr>
              <a:defRPr/>
            </a:lvl7pPr>
            <a:lvl8pPr>
              <a:defRPr/>
            </a:lvl8pPr>
            <a:lvl9pPr>
              <a:defRPr/>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D71E58DD-D5E1-4FDC-9A14-1DC65AF02359}" type="datetime1">
              <a:rPr lang="fi-FI" noProof="0" smtClean="0"/>
              <a:t>11.3.2019</a:t>
            </a:fld>
            <a:endParaRPr lang="fi-FI" noProof="0" dirty="0"/>
          </a:p>
        </p:txBody>
      </p:sp>
      <p:sp>
        <p:nvSpPr>
          <p:cNvPr id="6" name="Dian numeron paikkamerkki 5"/>
          <p:cNvSpPr>
            <a:spLocks noGrp="1"/>
          </p:cNvSpPr>
          <p:nvPr>
            <p:ph type="sldNum" sz="quarter" idx="12"/>
          </p:nvPr>
        </p:nvSpPr>
        <p:spPr/>
        <p:txBody>
          <a:bodyPr rtlCol="0"/>
          <a:lstStyle/>
          <a:p>
            <a:pPr rtl="0"/>
            <a:fld id="{34C99D79-8A4B-4031-B1E0-AF26F8EDF2BC}" type="slidenum">
              <a:rPr lang="fi-FI" noProof="0"/>
              <a:t>‹#›</a:t>
            </a:fld>
            <a:endParaRPr lang="fi-FI" noProof="0" dirty="0"/>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otsikko">
    <p:spTree>
      <p:nvGrpSpPr>
        <p:cNvPr id="1" name=""/>
        <p:cNvGrpSpPr/>
        <p:nvPr/>
      </p:nvGrpSpPr>
      <p:grpSpPr>
        <a:xfrm>
          <a:off x="0" y="0"/>
          <a:ext cx="0" cy="0"/>
          <a:chOff x="0" y="0"/>
          <a:chExt cx="0" cy="0"/>
        </a:xfrm>
      </p:grpSpPr>
      <p:grpSp>
        <p:nvGrpSpPr>
          <p:cNvPr id="7" name="neliöt"/>
          <p:cNvGrpSpPr/>
          <p:nvPr/>
        </p:nvGrpSpPr>
        <p:grpSpPr>
          <a:xfrm>
            <a:off x="0" y="3124415"/>
            <a:ext cx="1622332" cy="805061"/>
            <a:chOff x="0" y="2343311"/>
            <a:chExt cx="1217066" cy="603796"/>
          </a:xfrm>
        </p:grpSpPr>
        <p:sp>
          <p:nvSpPr>
            <p:cNvPr id="8" name="Pyöristetty suorakulmio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9" name="Pyöristetty suorakulmio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10" name="Saman puolen kulmista pyöristetty suorakulmio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grpSp>
        <p:nvGrpSpPr>
          <p:cNvPr id="19" name="alagrafiikka"/>
          <p:cNvGrpSpPr/>
          <p:nvPr/>
        </p:nvGrpSpPr>
        <p:grpSpPr>
          <a:xfrm>
            <a:off x="0" y="5409216"/>
            <a:ext cx="12188825" cy="1462483"/>
            <a:chOff x="0" y="4056912"/>
            <a:chExt cx="9144000" cy="1096862"/>
          </a:xfrm>
        </p:grpSpPr>
        <p:sp>
          <p:nvSpPr>
            <p:cNvPr id="20" name="Puolivapaa piirto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21" name="Suorakulmi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i-FI" noProof="0" dirty="0"/>
            </a:p>
          </p:txBody>
        </p:sp>
      </p:grpSp>
      <p:sp>
        <p:nvSpPr>
          <p:cNvPr id="2" name="Otsikko 1"/>
          <p:cNvSpPr>
            <a:spLocks noGrp="1"/>
          </p:cNvSpPr>
          <p:nvPr>
            <p:ph type="title"/>
          </p:nvPr>
        </p:nvSpPr>
        <p:spPr>
          <a:xfrm>
            <a:off x="1828324" y="1932518"/>
            <a:ext cx="9141619" cy="2105367"/>
          </a:xfrm>
        </p:spPr>
        <p:txBody>
          <a:bodyPr rtlCol="0" anchor="b">
            <a:normAutofit/>
          </a:bodyPr>
          <a:lstStyle>
            <a:lvl1pPr algn="l">
              <a:defRPr sz="6000" b="0" cap="none" baseline="0"/>
            </a:lvl1pPr>
          </a:lstStyle>
          <a:p>
            <a:pPr rtl="0"/>
            <a:r>
              <a:rPr lang="fi-FI" noProof="0"/>
              <a:t>Muokkaa perustyyl. napsautt.</a:t>
            </a:r>
            <a:endParaRPr lang="fi-FI" noProof="0" dirty="0"/>
          </a:p>
        </p:txBody>
      </p:sp>
      <p:sp>
        <p:nvSpPr>
          <p:cNvPr id="3" name="Tekstin paikkamerkki 2"/>
          <p:cNvSpPr>
            <a:spLocks noGrp="1"/>
          </p:cNvSpPr>
          <p:nvPr>
            <p:ph type="body" idx="1"/>
          </p:nvPr>
        </p:nvSpPr>
        <p:spPr>
          <a:xfrm>
            <a:off x="1828324" y="4084264"/>
            <a:ext cx="9141619" cy="933297"/>
          </a:xfrm>
        </p:spPr>
        <p:txBody>
          <a:bodyPr rtlCol="0"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fi-FI" noProof="0"/>
              <a:t>Muokkaa tekstin perustyylejä napsauttamalla</a:t>
            </a:r>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p>
            <a:pPr rtl="0"/>
            <a:fld id="{24756609-3010-4F62-A7D2-7F25D7D8FA0D}" type="datetime1">
              <a:rPr lang="fi-FI" noProof="0" smtClean="0"/>
              <a:t>11.3.2019</a:t>
            </a:fld>
            <a:endParaRPr lang="fi-FI" noProof="0" dirty="0"/>
          </a:p>
        </p:txBody>
      </p:sp>
      <p:sp>
        <p:nvSpPr>
          <p:cNvPr id="6" name="Dian numeron paikkamerkki 5"/>
          <p:cNvSpPr>
            <a:spLocks noGrp="1"/>
          </p:cNvSpPr>
          <p:nvPr>
            <p:ph type="sldNum" sz="quarter" idx="12"/>
          </p:nvPr>
        </p:nvSpPr>
        <p:spPr/>
        <p:txBody>
          <a:bodyPr rtlCol="0"/>
          <a:lstStyle/>
          <a:p>
            <a:pPr rtl="0"/>
            <a:fld id="{34C99D79-8A4B-4031-B1E0-AF26F8EDF2BC}" type="slidenum">
              <a:rPr lang="fi-FI" noProof="0"/>
              <a:t>‹#›</a:t>
            </a:fld>
            <a:endParaRPr lang="fi-FI" noProof="0" dirty="0"/>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1141412" y="152400"/>
            <a:ext cx="9751060" cy="1295400"/>
          </a:xfrm>
        </p:spPr>
        <p:txBody>
          <a:bodyPr rtlCol="0"/>
          <a:lstStyle/>
          <a:p>
            <a:pPr rtl="0"/>
            <a:r>
              <a:rPr lang="fi-FI" noProof="0"/>
              <a:t>Muokkaa perustyyl. napsautt.</a:t>
            </a:r>
            <a:endParaRPr lang="fi-FI" noProof="0" dirty="0"/>
          </a:p>
        </p:txBody>
      </p:sp>
      <p:sp>
        <p:nvSpPr>
          <p:cNvPr id="3" name="Sisällön paikkamerkki 2"/>
          <p:cNvSpPr>
            <a:spLocks noGrp="1"/>
          </p:cNvSpPr>
          <p:nvPr>
            <p:ph sz="half" idx="1"/>
          </p:nvPr>
        </p:nvSpPr>
        <p:spPr>
          <a:xfrm>
            <a:off x="1141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Sisällön paikkamerkki 3"/>
          <p:cNvSpPr>
            <a:spLocks noGrp="1"/>
          </p:cNvSpPr>
          <p:nvPr>
            <p:ph sz="half" idx="2"/>
          </p:nvPr>
        </p:nvSpPr>
        <p:spPr>
          <a:xfrm>
            <a:off x="6094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6D9AA284-B510-4188-8253-DFCC644BFFCE}" type="datetime1">
              <a:rPr lang="fi-FI" noProof="0" smtClean="0"/>
              <a:t>11.3.2019</a:t>
            </a:fld>
            <a:endParaRPr lang="fi-FI" noProof="0" dirty="0"/>
          </a:p>
        </p:txBody>
      </p:sp>
      <p:sp>
        <p:nvSpPr>
          <p:cNvPr id="7" name="Dian numeron paikkamerkki 6"/>
          <p:cNvSpPr>
            <a:spLocks noGrp="1"/>
          </p:cNvSpPr>
          <p:nvPr>
            <p:ph type="sldNum" sz="quarter" idx="12"/>
          </p:nvPr>
        </p:nvSpPr>
        <p:spPr/>
        <p:txBody>
          <a:bodyPr rtlCol="0"/>
          <a:lstStyle/>
          <a:p>
            <a:pPr rtl="0"/>
            <a:fld id="{34C99D79-8A4B-4031-B1E0-AF26F8EDF2BC}" type="slidenum">
              <a:rPr lang="fi-FI" noProof="0"/>
              <a:t>‹#›</a:t>
            </a:fld>
            <a:endParaRPr lang="fi-FI" noProof="0" dirty="0"/>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1141412" y="152400"/>
            <a:ext cx="9751060" cy="1295400"/>
          </a:xfrm>
        </p:spPr>
        <p:txBody>
          <a:bodyPr rtlCol="0"/>
          <a:lstStyle>
            <a:lvl1pPr>
              <a:defRPr/>
            </a:lvl1pPr>
          </a:lstStyle>
          <a:p>
            <a:pPr rtl="0"/>
            <a:r>
              <a:rPr lang="fi-FI" noProof="0"/>
              <a:t>Muokkaa perustyyl. napsautt.</a:t>
            </a:r>
            <a:endParaRPr lang="fi-FI" noProof="0" dirty="0"/>
          </a:p>
        </p:txBody>
      </p:sp>
      <p:sp>
        <p:nvSpPr>
          <p:cNvPr id="3" name="Tekstin paikkamerkki 2"/>
          <p:cNvSpPr>
            <a:spLocks noGrp="1"/>
          </p:cNvSpPr>
          <p:nvPr>
            <p:ph type="body" idx="1"/>
          </p:nvPr>
        </p:nvSpPr>
        <p:spPr>
          <a:xfrm>
            <a:off x="1141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fi-FI" noProof="0"/>
              <a:t>Muokkaa tekstin perustyylejä napsauttamalla</a:t>
            </a:r>
          </a:p>
        </p:txBody>
      </p:sp>
      <p:sp>
        <p:nvSpPr>
          <p:cNvPr id="4" name="Sisällön paikkamerkki 3"/>
          <p:cNvSpPr>
            <a:spLocks noGrp="1"/>
          </p:cNvSpPr>
          <p:nvPr>
            <p:ph sz="half" idx="2"/>
          </p:nvPr>
        </p:nvSpPr>
        <p:spPr>
          <a:xfrm>
            <a:off x="1141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Tekstin paikkamerkki 4"/>
          <p:cNvSpPr>
            <a:spLocks noGrp="1"/>
          </p:cNvSpPr>
          <p:nvPr>
            <p:ph type="body" sz="quarter" idx="3"/>
          </p:nvPr>
        </p:nvSpPr>
        <p:spPr>
          <a:xfrm>
            <a:off x="6094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fi-FI" noProof="0"/>
              <a:t>Muokkaa tekstin perustyylejä napsauttamalla</a:t>
            </a:r>
          </a:p>
        </p:txBody>
      </p:sp>
      <p:sp>
        <p:nvSpPr>
          <p:cNvPr id="6" name="Sisällön paikkamerkki 5"/>
          <p:cNvSpPr>
            <a:spLocks noGrp="1"/>
          </p:cNvSpPr>
          <p:nvPr>
            <p:ph sz="quarter" idx="4"/>
          </p:nvPr>
        </p:nvSpPr>
        <p:spPr>
          <a:xfrm>
            <a:off x="6094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8" name="Alatunnisteen paikkamerkki 7"/>
          <p:cNvSpPr>
            <a:spLocks noGrp="1"/>
          </p:cNvSpPr>
          <p:nvPr>
            <p:ph type="ftr" sz="quarter" idx="11"/>
          </p:nvPr>
        </p:nvSpPr>
        <p:spPr/>
        <p:txBody>
          <a:bodyPr rtlCol="0"/>
          <a:lstStyle/>
          <a:p>
            <a:pPr rtl="0"/>
            <a:r>
              <a:rPr lang="fi-FI" noProof="0" dirty="0"/>
              <a:t>Lisää alatunniste</a:t>
            </a:r>
          </a:p>
        </p:txBody>
      </p:sp>
      <p:sp>
        <p:nvSpPr>
          <p:cNvPr id="7" name="Päivämäärän paikkamerkki 6"/>
          <p:cNvSpPr>
            <a:spLocks noGrp="1"/>
          </p:cNvSpPr>
          <p:nvPr>
            <p:ph type="dt" sz="half" idx="10"/>
          </p:nvPr>
        </p:nvSpPr>
        <p:spPr/>
        <p:txBody>
          <a:bodyPr rtlCol="0"/>
          <a:lstStyle/>
          <a:p>
            <a:pPr rtl="0"/>
            <a:fld id="{8632C10A-2D6A-490F-B753-049E73594040}" type="datetime1">
              <a:rPr lang="fi-FI" noProof="0" smtClean="0"/>
              <a:t>11.3.2019</a:t>
            </a:fld>
            <a:endParaRPr lang="fi-FI" noProof="0" dirty="0"/>
          </a:p>
        </p:txBody>
      </p:sp>
      <p:sp>
        <p:nvSpPr>
          <p:cNvPr id="9" name="Dian numeron paikkamerkki 8"/>
          <p:cNvSpPr>
            <a:spLocks noGrp="1"/>
          </p:cNvSpPr>
          <p:nvPr>
            <p:ph type="sldNum" sz="quarter" idx="12"/>
          </p:nvPr>
        </p:nvSpPr>
        <p:spPr/>
        <p:txBody>
          <a:bodyPr rtlCol="0"/>
          <a:lstStyle/>
          <a:p>
            <a:pPr rtl="0"/>
            <a:fld id="{34C99D79-8A4B-4031-B1E0-AF26F8EDF2BC}" type="slidenum">
              <a:rPr lang="fi-FI" noProof="0"/>
              <a:t>‹#›</a:t>
            </a:fld>
            <a:endParaRPr lang="fi-FI" noProof="0" dirty="0"/>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4" name="Alatunnisteen paikkamerkki 3"/>
          <p:cNvSpPr>
            <a:spLocks noGrp="1"/>
          </p:cNvSpPr>
          <p:nvPr>
            <p:ph type="ftr" sz="quarter" idx="11"/>
          </p:nvPr>
        </p:nvSpPr>
        <p:spPr/>
        <p:txBody>
          <a:bodyPr rtlCol="0"/>
          <a:lstStyle/>
          <a:p>
            <a:pPr rtl="0"/>
            <a:r>
              <a:rPr lang="fi-FI" noProof="0" dirty="0"/>
              <a:t>Lisää alatunniste</a:t>
            </a:r>
          </a:p>
        </p:txBody>
      </p:sp>
      <p:sp>
        <p:nvSpPr>
          <p:cNvPr id="3" name="Päivämäärän paikkamerkki 2"/>
          <p:cNvSpPr>
            <a:spLocks noGrp="1"/>
          </p:cNvSpPr>
          <p:nvPr>
            <p:ph type="dt" sz="half" idx="10"/>
          </p:nvPr>
        </p:nvSpPr>
        <p:spPr/>
        <p:txBody>
          <a:bodyPr rtlCol="0"/>
          <a:lstStyle/>
          <a:p>
            <a:pPr rtl="0"/>
            <a:fld id="{F32C3E0F-AA44-4B8F-91C0-4F94BA6D8F0B}" type="datetime1">
              <a:rPr lang="fi-FI" noProof="0" smtClean="0"/>
              <a:t>11.3.2019</a:t>
            </a:fld>
            <a:endParaRPr lang="fi-FI" noProof="0" dirty="0"/>
          </a:p>
        </p:txBody>
      </p:sp>
      <p:sp>
        <p:nvSpPr>
          <p:cNvPr id="5" name="Dian numeron paikkamerkki 4"/>
          <p:cNvSpPr>
            <a:spLocks noGrp="1"/>
          </p:cNvSpPr>
          <p:nvPr>
            <p:ph type="sldNum" sz="quarter" idx="12"/>
          </p:nvPr>
        </p:nvSpPr>
        <p:spPr/>
        <p:txBody>
          <a:bodyPr rtlCol="0"/>
          <a:lstStyle/>
          <a:p>
            <a:pPr rtl="0"/>
            <a:fld id="{34C99D79-8A4B-4031-B1E0-AF26F8EDF2BC}" type="slidenum">
              <a:rPr lang="fi-FI" noProof="0"/>
              <a:t>‹#›</a:t>
            </a:fld>
            <a:endParaRPr lang="fi-FI" noProof="0" dirty="0"/>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grpSp>
        <p:nvGrpSpPr>
          <p:cNvPr id="8" name="alagrafiikka"/>
          <p:cNvGrpSpPr/>
          <p:nvPr/>
        </p:nvGrpSpPr>
        <p:grpSpPr>
          <a:xfrm>
            <a:off x="0" y="5409216"/>
            <a:ext cx="12188825" cy="1462483"/>
            <a:chOff x="0" y="4056912"/>
            <a:chExt cx="9144000" cy="1096862"/>
          </a:xfrm>
        </p:grpSpPr>
        <p:sp>
          <p:nvSpPr>
            <p:cNvPr id="9" name="Puolivapaa piirto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10" name="Suorakulmi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i-FI" noProof="0" dirty="0"/>
            </a:p>
          </p:txBody>
        </p:sp>
      </p:grpSp>
      <p:sp>
        <p:nvSpPr>
          <p:cNvPr id="3" name="Alatunnisteen paikkamerkki 2"/>
          <p:cNvSpPr>
            <a:spLocks noGrp="1"/>
          </p:cNvSpPr>
          <p:nvPr>
            <p:ph type="ftr" sz="quarter" idx="11"/>
          </p:nvPr>
        </p:nvSpPr>
        <p:spPr/>
        <p:txBody>
          <a:bodyPr rtlCol="0"/>
          <a:lstStyle/>
          <a:p>
            <a:pPr rtl="0"/>
            <a:r>
              <a:rPr lang="fi-FI" noProof="0" dirty="0"/>
              <a:t>Lisää alatunniste</a:t>
            </a:r>
          </a:p>
        </p:txBody>
      </p:sp>
      <p:sp>
        <p:nvSpPr>
          <p:cNvPr id="2" name="Päivämäärän paikkamerkki 1"/>
          <p:cNvSpPr>
            <a:spLocks noGrp="1"/>
          </p:cNvSpPr>
          <p:nvPr>
            <p:ph type="dt" sz="half" idx="10"/>
          </p:nvPr>
        </p:nvSpPr>
        <p:spPr/>
        <p:txBody>
          <a:bodyPr rtlCol="0"/>
          <a:lstStyle/>
          <a:p>
            <a:pPr rtl="0"/>
            <a:fld id="{5B7DFF2E-F417-493C-8167-91B8245982C6}" type="datetime1">
              <a:rPr lang="fi-FI" noProof="0" smtClean="0"/>
              <a:t>11.3.2019</a:t>
            </a:fld>
            <a:endParaRPr lang="fi-FI" noProof="0" dirty="0"/>
          </a:p>
        </p:txBody>
      </p:sp>
      <p:sp>
        <p:nvSpPr>
          <p:cNvPr id="4" name="Dian numeron paikkamerkki 3"/>
          <p:cNvSpPr>
            <a:spLocks noGrp="1"/>
          </p:cNvSpPr>
          <p:nvPr>
            <p:ph type="sldNum" sz="quarter" idx="12"/>
          </p:nvPr>
        </p:nvSpPr>
        <p:spPr/>
        <p:txBody>
          <a:bodyPr rtlCol="0"/>
          <a:lstStyle/>
          <a:p>
            <a:pPr rtl="0"/>
            <a:fld id="{34C99D79-8A4B-4031-B1E0-AF26F8EDF2BC}" type="slidenum">
              <a:rPr lang="fi-FI" noProof="0"/>
              <a:t>‹#›</a:t>
            </a:fld>
            <a:endParaRPr lang="fi-FI" noProof="0" dirty="0"/>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chor="b">
            <a:normAutofit/>
          </a:bodyPr>
          <a:lstStyle>
            <a:lvl1pPr algn="l">
              <a:defRPr sz="3600" b="0"/>
            </a:lvl1pPr>
          </a:lstStyle>
          <a:p>
            <a:pPr rtl="0"/>
            <a:r>
              <a:rPr lang="fi-FI" noProof="0"/>
              <a:t>Muokkaa perustyyl. napsautt.</a:t>
            </a:r>
            <a:endParaRPr lang="fi-FI" noProof="0" dirty="0"/>
          </a:p>
        </p:txBody>
      </p:sp>
      <p:sp>
        <p:nvSpPr>
          <p:cNvPr id="3" name="Sisällön paikkamerkki 2"/>
          <p:cNvSpPr>
            <a:spLocks noGrp="1"/>
          </p:cNvSpPr>
          <p:nvPr>
            <p:ph idx="1"/>
          </p:nvPr>
        </p:nvSpPr>
        <p:spPr>
          <a:xfrm>
            <a:off x="4875530" y="1600200"/>
            <a:ext cx="6094413"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Tekstin paikkamerkki 3"/>
          <p:cNvSpPr>
            <a:spLocks noGrp="1"/>
          </p:cNvSpPr>
          <p:nvPr>
            <p:ph type="body" sz="half" idx="2"/>
          </p:nvPr>
        </p:nvSpPr>
        <p:spPr>
          <a:xfrm>
            <a:off x="1218883" y="1600202"/>
            <a:ext cx="3453500" cy="4571999"/>
          </a:xfrm>
        </p:spPr>
        <p:txBody>
          <a:bodyPr rtlCol="0">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fi-FI" noProof="0"/>
              <a:t>Muokkaa tekstin perustyylejä napsauttamalla</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1F56E2F4-255C-4577-911E-E36672E0F469}" type="datetime1">
              <a:rPr lang="fi-FI" noProof="0" smtClean="0"/>
              <a:t>11.3.2019</a:t>
            </a:fld>
            <a:endParaRPr lang="fi-FI" noProof="0" dirty="0"/>
          </a:p>
        </p:txBody>
      </p:sp>
      <p:sp>
        <p:nvSpPr>
          <p:cNvPr id="7" name="Dian numeron paikkamerkki 6"/>
          <p:cNvSpPr>
            <a:spLocks noGrp="1"/>
          </p:cNvSpPr>
          <p:nvPr>
            <p:ph type="sldNum" sz="quarter" idx="12"/>
          </p:nvPr>
        </p:nvSpPr>
        <p:spPr/>
        <p:txBody>
          <a:bodyPr rtlCol="0"/>
          <a:lstStyle/>
          <a:p>
            <a:pPr rtl="0"/>
            <a:fld id="{34C99D79-8A4B-4031-B1E0-AF26F8EDF2BC}" type="slidenum">
              <a:rPr lang="fi-FI" noProof="0"/>
              <a:t>‹#›</a:t>
            </a:fld>
            <a:endParaRPr lang="fi-FI" noProof="0" dirty="0"/>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chor="b">
            <a:normAutofit/>
          </a:bodyPr>
          <a:lstStyle>
            <a:lvl1pPr algn="l">
              <a:defRPr sz="3600" b="0"/>
            </a:lvl1pPr>
          </a:lstStyle>
          <a:p>
            <a:pPr rtl="0"/>
            <a:r>
              <a:rPr lang="fi-FI" noProof="0"/>
              <a:t>Muokkaa perustyyl. napsautt.</a:t>
            </a:r>
            <a:endParaRPr lang="fi-FI" noProof="0" dirty="0"/>
          </a:p>
        </p:txBody>
      </p:sp>
      <p:sp>
        <p:nvSpPr>
          <p:cNvPr id="3" name="Kuvan paikkamerkki 2" descr="Tyhjä paikkamerkki kuvan lisäämistä varten. Napsauta paikkamerkkiä ja valitse kuva, jonka haluat lisätä"/>
          <p:cNvSpPr>
            <a:spLocks noGrp="1"/>
          </p:cNvSpPr>
          <p:nvPr>
            <p:ph type="pic" idx="1"/>
          </p:nvPr>
        </p:nvSpPr>
        <p:spPr>
          <a:xfrm>
            <a:off x="1218887" y="1600200"/>
            <a:ext cx="6703850" cy="3657600"/>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fi-FI" noProof="0"/>
              <a:t>Lisää kuva napsauttamalla kuvaketta</a:t>
            </a:r>
            <a:endParaRPr lang="fi-FI" noProof="0" dirty="0"/>
          </a:p>
        </p:txBody>
      </p:sp>
      <p:sp>
        <p:nvSpPr>
          <p:cNvPr id="4" name="Tekstin paikkamerkki 3"/>
          <p:cNvSpPr>
            <a:spLocks noGrp="1"/>
          </p:cNvSpPr>
          <p:nvPr>
            <p:ph type="body" sz="half" idx="2"/>
          </p:nvPr>
        </p:nvSpPr>
        <p:spPr>
          <a:xfrm>
            <a:off x="8125883" y="1600200"/>
            <a:ext cx="2844059" cy="3759200"/>
          </a:xfrm>
        </p:spPr>
        <p:txBody>
          <a:bodyPr rtlCol="0"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fi-FI" noProof="0"/>
              <a:t>Muokkaa tekstin perustyylejä napsauttamalla</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p>
            <a:pPr rtl="0"/>
            <a:fld id="{E57193D2-5A60-4CBE-B00A-5C931E1305F1}" type="datetime1">
              <a:rPr lang="fi-FI" noProof="0" smtClean="0"/>
              <a:t>11.3.2019</a:t>
            </a:fld>
            <a:endParaRPr lang="fi-FI" noProof="0" dirty="0"/>
          </a:p>
        </p:txBody>
      </p:sp>
      <p:sp>
        <p:nvSpPr>
          <p:cNvPr id="7" name="Dian numeron paikkamerkki 6"/>
          <p:cNvSpPr>
            <a:spLocks noGrp="1"/>
          </p:cNvSpPr>
          <p:nvPr>
            <p:ph type="sldNum" sz="quarter" idx="12"/>
          </p:nvPr>
        </p:nvSpPr>
        <p:spPr/>
        <p:txBody>
          <a:bodyPr rtlCol="0"/>
          <a:lstStyle/>
          <a:p>
            <a:pPr rtl="0"/>
            <a:fld id="{34C99D79-8A4B-4031-B1E0-AF26F8EDF2BC}" type="slidenum">
              <a:rPr lang="fi-FI" noProof="0"/>
              <a:t>‹#›</a:t>
            </a:fld>
            <a:endParaRPr lang="fi-FI" noProof="0" dirty="0"/>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alagrafiikka"/>
          <p:cNvGrpSpPr/>
          <p:nvPr/>
        </p:nvGrpSpPr>
        <p:grpSpPr>
          <a:xfrm>
            <a:off x="0" y="5409216"/>
            <a:ext cx="12188825" cy="1462483"/>
            <a:chOff x="0" y="4056912"/>
            <a:chExt cx="9144000" cy="1096862"/>
          </a:xfrm>
        </p:grpSpPr>
        <p:sp>
          <p:nvSpPr>
            <p:cNvPr id="21" name="Puolivapaa piirto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18" name="Suorakulmi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i-FI" noProof="0" dirty="0"/>
            </a:p>
          </p:txBody>
        </p:sp>
      </p:grpSp>
      <p:grpSp>
        <p:nvGrpSpPr>
          <p:cNvPr id="7" name="neliöt"/>
          <p:cNvGrpSpPr/>
          <p:nvPr/>
        </p:nvGrpSpPr>
        <p:grpSpPr>
          <a:xfrm>
            <a:off x="1" y="800551"/>
            <a:ext cx="1063023" cy="524183"/>
            <a:chOff x="0" y="452558"/>
            <a:chExt cx="914400" cy="524182"/>
          </a:xfrm>
        </p:grpSpPr>
        <p:sp>
          <p:nvSpPr>
            <p:cNvPr id="8" name="Pyöristetty suorakulmi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9" name="Pyöristetty suorakulmi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10" name="Saman puolen kulmista pyöristetty suorakulmio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grpSp>
      <p:sp>
        <p:nvSpPr>
          <p:cNvPr id="2" name="Otsikon paikkamerkki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pPr rtl="0"/>
            <a:r>
              <a:rPr lang="fi-FI" noProof="0" dirty="0"/>
              <a:t>Muokkaa otsikon perustyyliä napsauttamalla</a:t>
            </a:r>
          </a:p>
        </p:txBody>
      </p:sp>
      <p:sp>
        <p:nvSpPr>
          <p:cNvPr id="3" name="Tekstin paikkamerkki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5" name="Alatunnisteen paikkamerkki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pPr rtl="0"/>
            <a:r>
              <a:rPr lang="fi-FI" noProof="0" dirty="0"/>
              <a:t>Lisää alatunniste</a:t>
            </a:r>
          </a:p>
        </p:txBody>
      </p:sp>
      <p:sp>
        <p:nvSpPr>
          <p:cNvPr id="4" name="Päivämäärän paikkamerkki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pPr rtl="0"/>
            <a:fld id="{6E733A72-6E5A-40BD-813E-6F966C0DF6C8}" type="datetime1">
              <a:rPr lang="fi-FI" noProof="0" smtClean="0"/>
              <a:t>11.3.2019</a:t>
            </a:fld>
            <a:endParaRPr lang="fi-FI" noProof="0" dirty="0"/>
          </a:p>
        </p:txBody>
      </p:sp>
      <p:sp>
        <p:nvSpPr>
          <p:cNvPr id="6" name="Dian numeron paikkamerkki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pPr rtl="0"/>
            <a:fld id="{34C99D79-8A4B-4031-B1E0-AF26F8EDF2BC}" type="slidenum">
              <a:rPr lang="fi-FI" noProof="0"/>
              <a:pPr/>
              <a:t>‹#›</a:t>
            </a:fld>
            <a:endParaRPr lang="fi-FI" noProof="0"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rtlCol="0"/>
          <a:lstStyle/>
          <a:p>
            <a:pPr rtl="0"/>
            <a:r>
              <a:rPr lang="fi-FI" dirty="0"/>
              <a:t>Ravinnosta lisää energiaa ja hyvää oloa!</a:t>
            </a:r>
          </a:p>
        </p:txBody>
      </p:sp>
      <p:sp>
        <p:nvSpPr>
          <p:cNvPr id="3" name="Alaotsikko 2"/>
          <p:cNvSpPr>
            <a:spLocks noGrp="1"/>
          </p:cNvSpPr>
          <p:nvPr>
            <p:ph type="subTitle" idx="1"/>
          </p:nvPr>
        </p:nvSpPr>
        <p:spPr/>
        <p:txBody>
          <a:bodyPr rtlCol="0"/>
          <a:lstStyle/>
          <a:p>
            <a:pPr rtl="0"/>
            <a:r>
              <a:rPr lang="fi-FI" dirty="0"/>
              <a:t>www.essimaatta.com</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Sokeripitoisten tuotteiden syöntini pysyy kohtuudessa</a:t>
            </a:r>
            <a:endParaRPr lang="fi-FI" dirty="0"/>
          </a:p>
        </p:txBody>
      </p:sp>
      <p:sp>
        <p:nvSpPr>
          <p:cNvPr id="3" name="Sisällön paikkamerkki 2"/>
          <p:cNvSpPr>
            <a:spLocks noGrp="1"/>
          </p:cNvSpPr>
          <p:nvPr>
            <p:ph idx="1"/>
          </p:nvPr>
        </p:nvSpPr>
        <p:spPr>
          <a:xfrm>
            <a:off x="1218883" y="1600200"/>
            <a:ext cx="3795409" cy="4572000"/>
          </a:xfrm>
        </p:spPr>
        <p:txBody>
          <a:bodyPr>
            <a:normAutofit/>
          </a:bodyPr>
          <a:lstStyle/>
          <a:p>
            <a:r>
              <a:rPr lang="fi-FI" dirty="0"/>
              <a:t>Tarkkaile tuotteiden sokerimäärää, 4,2 grammaa sokeria tuotteessa vastaa yhtä teelusikallista.</a:t>
            </a:r>
          </a:p>
          <a:p>
            <a:r>
              <a:rPr lang="fi-FI" dirty="0"/>
              <a:t> Esimerkiksi jossain makeutetuissa jogurttipurkeissa voi olla jopa 4 tl sokeria!!</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6380" y="908720"/>
            <a:ext cx="3665142" cy="4581128"/>
          </a:xfrm>
          <a:prstGeom prst="rect">
            <a:avLst/>
          </a:prstGeom>
        </p:spPr>
      </p:pic>
    </p:spTree>
    <p:extLst>
      <p:ext uri="{BB962C8B-B14F-4D97-AF65-F5344CB8AC3E}">
        <p14:creationId xmlns:p14="http://schemas.microsoft.com/office/powerpoint/2010/main" val="425777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D58691-BAAB-46FB-914C-A3BDFEA9A8D7}"/>
              </a:ext>
            </a:extLst>
          </p:cNvPr>
          <p:cNvSpPr>
            <a:spLocks noGrp="1"/>
          </p:cNvSpPr>
          <p:nvPr>
            <p:ph type="title"/>
          </p:nvPr>
        </p:nvSpPr>
        <p:spPr>
          <a:xfrm>
            <a:off x="1341884" y="0"/>
            <a:ext cx="9628058" cy="1988840"/>
          </a:xfrm>
        </p:spPr>
        <p:txBody>
          <a:bodyPr>
            <a:normAutofit fontScale="90000"/>
          </a:bodyPr>
          <a:lstStyle/>
          <a:p>
            <a:br>
              <a:rPr lang="fi-FI" b="1" dirty="0"/>
            </a:br>
            <a:br>
              <a:rPr lang="fi-FI" b="1" dirty="0"/>
            </a:br>
            <a:br>
              <a:rPr lang="fi-FI" b="1" dirty="0"/>
            </a:br>
            <a:r>
              <a:rPr lang="fi-FI" b="1" dirty="0"/>
              <a:t>Ruokien, juomien ja herkkujen sokeripitoisuuksia:</a:t>
            </a:r>
            <a:br>
              <a:rPr lang="fi-FI" b="1" dirty="0"/>
            </a:br>
            <a:endParaRPr lang="fi-FI" dirty="0"/>
          </a:p>
        </p:txBody>
      </p:sp>
      <p:sp>
        <p:nvSpPr>
          <p:cNvPr id="3" name="Sisällön paikkamerkki 2">
            <a:extLst>
              <a:ext uri="{FF2B5EF4-FFF2-40B4-BE49-F238E27FC236}">
                <a16:creationId xmlns:a16="http://schemas.microsoft.com/office/drawing/2014/main" id="{919A8730-457D-4CF0-84A7-380A18884C13}"/>
              </a:ext>
            </a:extLst>
          </p:cNvPr>
          <p:cNvSpPr>
            <a:spLocks noGrp="1"/>
          </p:cNvSpPr>
          <p:nvPr>
            <p:ph idx="1"/>
          </p:nvPr>
        </p:nvSpPr>
        <p:spPr>
          <a:xfrm>
            <a:off x="1218883" y="1600200"/>
            <a:ext cx="4875529" cy="4572000"/>
          </a:xfrm>
        </p:spPr>
        <p:txBody>
          <a:bodyPr>
            <a:normAutofit fontScale="55000" lnSpcReduction="20000"/>
          </a:bodyPr>
          <a:lstStyle/>
          <a:p>
            <a:pPr fontAlgn="base"/>
            <a:r>
              <a:rPr lang="fi-FI" b="1" dirty="0"/>
              <a:t>Ketsuppi, 1 rkl = 1 sokeripala</a:t>
            </a:r>
            <a:endParaRPr lang="fi-FI" dirty="0"/>
          </a:p>
          <a:p>
            <a:pPr fontAlgn="base"/>
            <a:r>
              <a:rPr lang="fi-FI" b="1" dirty="0"/>
              <a:t>Banaani= 4 sokeripalaa</a:t>
            </a:r>
            <a:endParaRPr lang="fi-FI" dirty="0"/>
          </a:p>
          <a:p>
            <a:pPr fontAlgn="base"/>
            <a:r>
              <a:rPr lang="fi-FI" b="1" dirty="0"/>
              <a:t>Suklaapatukka (50g) = noin 10-12 sokeripalaa</a:t>
            </a:r>
            <a:endParaRPr lang="fi-FI" dirty="0"/>
          </a:p>
          <a:p>
            <a:pPr fontAlgn="base"/>
            <a:r>
              <a:rPr lang="fi-FI" b="1" dirty="0"/>
              <a:t>Energiajuoma, 3,3 dl = 14 sokeripalaa</a:t>
            </a:r>
            <a:endParaRPr lang="fi-FI" dirty="0"/>
          </a:p>
          <a:p>
            <a:pPr fontAlgn="base"/>
            <a:r>
              <a:rPr lang="fi-FI" b="1" dirty="0"/>
              <a:t>Iso mansikkapirtelö = n. 16 sokeripalaa</a:t>
            </a:r>
            <a:endParaRPr lang="fi-FI" dirty="0"/>
          </a:p>
          <a:p>
            <a:pPr fontAlgn="base"/>
            <a:r>
              <a:rPr lang="fi-FI" b="1" dirty="0"/>
              <a:t>Jäätelö, 500ml = 28 sokeripalaa</a:t>
            </a:r>
            <a:endParaRPr lang="fi-FI" dirty="0"/>
          </a:p>
          <a:p>
            <a:pPr fontAlgn="base"/>
            <a:r>
              <a:rPr lang="fi-FI" b="1" dirty="0"/>
              <a:t>Tuoremehu, l litra = 38 sokeripalaa</a:t>
            </a:r>
            <a:endParaRPr lang="fi-FI" dirty="0"/>
          </a:p>
          <a:p>
            <a:pPr fontAlgn="base"/>
            <a:r>
              <a:rPr lang="fi-FI" b="1" dirty="0"/>
              <a:t>Jogurtti, 5 dl = 33 sokeripalaa</a:t>
            </a:r>
            <a:endParaRPr lang="fi-FI" dirty="0"/>
          </a:p>
          <a:p>
            <a:pPr fontAlgn="base"/>
            <a:r>
              <a:rPr lang="fi-FI" b="1" dirty="0"/>
              <a:t>Virvoitusjuoma, 1,5 litraa = 50 sokeripalaa</a:t>
            </a:r>
            <a:endParaRPr lang="fi-FI" dirty="0"/>
          </a:p>
          <a:p>
            <a:pPr fontAlgn="base"/>
            <a:r>
              <a:rPr lang="fi-FI" b="1" dirty="0"/>
              <a:t>Täytelakritsipussi, 250 g = 77 sokeripalaa</a:t>
            </a:r>
            <a:endParaRPr lang="fi-FI" dirty="0"/>
          </a:p>
          <a:p>
            <a:pPr fontAlgn="base"/>
            <a:r>
              <a:rPr lang="fi-FI" b="1" dirty="0"/>
              <a:t>Iso hedelmäkaramellipussi, 400 g = 120 sokeripalaa</a:t>
            </a:r>
            <a:endParaRPr lang="fi-FI" dirty="0"/>
          </a:p>
          <a:p>
            <a:endParaRPr lang="fi-FI" dirty="0"/>
          </a:p>
        </p:txBody>
      </p:sp>
      <p:pic>
        <p:nvPicPr>
          <p:cNvPr id="1028" name="Picture 4" descr="http://www.nikibrown.com/designoblog/wp-content/uploads/2009/01/1207033636-batterycopy.jpg">
            <a:extLst>
              <a:ext uri="{FF2B5EF4-FFF2-40B4-BE49-F238E27FC236}">
                <a16:creationId xmlns:a16="http://schemas.microsoft.com/office/drawing/2014/main" id="{0385BD59-FA30-4F95-A58A-03CEC5777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588" y="972332"/>
            <a:ext cx="28479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99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5B7BBB-5A74-40D6-81CE-C2C3A14862B3}"/>
              </a:ext>
            </a:extLst>
          </p:cNvPr>
          <p:cNvSpPr>
            <a:spLocks noGrp="1"/>
          </p:cNvSpPr>
          <p:nvPr>
            <p:ph type="title"/>
          </p:nvPr>
        </p:nvSpPr>
        <p:spPr/>
        <p:txBody>
          <a:bodyPr/>
          <a:lstStyle/>
          <a:p>
            <a:r>
              <a:rPr lang="fi-FI" dirty="0"/>
              <a:t>Arvaa paljon energiaa on näissä ruuissa?</a:t>
            </a:r>
          </a:p>
        </p:txBody>
      </p:sp>
      <p:pic>
        <p:nvPicPr>
          <p:cNvPr id="2050" name="Picture 2" descr="Kuvahaun tulos haulle tv- sekoitus">
            <a:extLst>
              <a:ext uri="{FF2B5EF4-FFF2-40B4-BE49-F238E27FC236}">
                <a16:creationId xmlns:a16="http://schemas.microsoft.com/office/drawing/2014/main" id="{9A316D3B-7570-4A41-82DC-A25818A3E8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7948" y="2060848"/>
            <a:ext cx="3248248" cy="35730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uvahaun tulos haulle kanawok nuudeli">
            <a:extLst>
              <a:ext uri="{FF2B5EF4-FFF2-40B4-BE49-F238E27FC236}">
                <a16:creationId xmlns:a16="http://schemas.microsoft.com/office/drawing/2014/main" id="{FDAC89D7-8B1F-451E-998E-48DD88BAD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372" y="2348880"/>
            <a:ext cx="5353339" cy="237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75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CF07A1-435E-40A8-9BD6-602E5EEC9E01}"/>
              </a:ext>
            </a:extLst>
          </p:cNvPr>
          <p:cNvSpPr>
            <a:spLocks noGrp="1"/>
          </p:cNvSpPr>
          <p:nvPr>
            <p:ph type="title"/>
          </p:nvPr>
        </p:nvSpPr>
        <p:spPr/>
        <p:txBody>
          <a:bodyPr/>
          <a:lstStyle/>
          <a:p>
            <a:r>
              <a:rPr lang="fi-FI" dirty="0"/>
              <a:t>Arvaa paljon energiaa?</a:t>
            </a:r>
          </a:p>
        </p:txBody>
      </p:sp>
      <p:sp>
        <p:nvSpPr>
          <p:cNvPr id="3" name="Sisällön paikkamerkki 2">
            <a:extLst>
              <a:ext uri="{FF2B5EF4-FFF2-40B4-BE49-F238E27FC236}">
                <a16:creationId xmlns:a16="http://schemas.microsoft.com/office/drawing/2014/main" id="{F4AA5AB7-EDA6-45A0-BB3F-BBBAFB0D335F}"/>
              </a:ext>
            </a:extLst>
          </p:cNvPr>
          <p:cNvSpPr>
            <a:spLocks noGrp="1"/>
          </p:cNvSpPr>
          <p:nvPr>
            <p:ph idx="1"/>
          </p:nvPr>
        </p:nvSpPr>
        <p:spPr/>
        <p:txBody>
          <a:bodyPr/>
          <a:lstStyle/>
          <a:p>
            <a:r>
              <a:rPr lang="fi-FI" dirty="0"/>
              <a:t>1163 kcal karkkipussi</a:t>
            </a:r>
          </a:p>
          <a:p>
            <a:r>
              <a:rPr lang="fi-FI" dirty="0"/>
              <a:t>Kanawok noin 400 kcal </a:t>
            </a:r>
          </a:p>
        </p:txBody>
      </p:sp>
    </p:spTree>
    <p:extLst>
      <p:ext uri="{BB962C8B-B14F-4D97-AF65-F5344CB8AC3E}">
        <p14:creationId xmlns:p14="http://schemas.microsoft.com/office/powerpoint/2010/main" val="113968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b="1" dirty="0"/>
              <a:t>Juon päivittäin vähintään 1,5 litraa puhdasta vettä</a:t>
            </a:r>
            <a:r>
              <a:rPr lang="fi-FI" sz="2800" dirty="0"/>
              <a:t> ?</a:t>
            </a:r>
          </a:p>
        </p:txBody>
      </p:sp>
      <p:sp>
        <p:nvSpPr>
          <p:cNvPr id="3" name="Sisällön paikkamerkki 2"/>
          <p:cNvSpPr>
            <a:spLocks noGrp="1"/>
          </p:cNvSpPr>
          <p:nvPr>
            <p:ph idx="1"/>
          </p:nvPr>
        </p:nvSpPr>
        <p:spPr>
          <a:xfrm>
            <a:off x="1218883" y="1600200"/>
            <a:ext cx="4731513" cy="4572000"/>
          </a:xfrm>
        </p:spPr>
        <p:txBody>
          <a:bodyPr/>
          <a:lstStyle/>
          <a:p>
            <a:r>
              <a:rPr lang="fi-FI" dirty="0"/>
              <a:t>Parasta olisi juoda noin puoli litraa vettä aina aterioiden välissä. Vettä tarvitaan moniin tärkeisiin toimintoihin elimistössä mm. suoliston toiminta, lymfanestekiertoon, veren rakennukseen ja huuhtomaan kuona-aineita elimistöstä ulos.</a:t>
            </a:r>
          </a:p>
          <a:p>
            <a:endParaRPr lang="fi-FI" dirty="0"/>
          </a:p>
        </p:txBody>
      </p:sp>
      <p:pic>
        <p:nvPicPr>
          <p:cNvPr id="4" name="Kuva 3"/>
          <p:cNvPicPr/>
          <p:nvPr/>
        </p:nvPicPr>
        <p:blipFill>
          <a:blip r:embed="rId2" cstate="print">
            <a:extLst>
              <a:ext uri="{28A0092B-C50C-407E-A947-70E740481C1C}">
                <a14:useLocalDpi xmlns:a14="http://schemas.microsoft.com/office/drawing/2010/main" val="0"/>
              </a:ext>
            </a:extLst>
          </a:blip>
          <a:stretch>
            <a:fillRect/>
          </a:stretch>
        </p:blipFill>
        <p:spPr>
          <a:xfrm>
            <a:off x="6117234" y="1772816"/>
            <a:ext cx="5544616" cy="3600400"/>
          </a:xfrm>
          <a:prstGeom prst="rect">
            <a:avLst/>
          </a:prstGeom>
        </p:spPr>
      </p:pic>
    </p:spTree>
    <p:extLst>
      <p:ext uri="{BB962C8B-B14F-4D97-AF65-F5344CB8AC3E}">
        <p14:creationId xmlns:p14="http://schemas.microsoft.com/office/powerpoint/2010/main" val="7128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Varaudun nälkään ennalta ja suunnittelen ruokailut etukäteen</a:t>
            </a:r>
            <a:r>
              <a:rPr lang="fi-FI" dirty="0"/>
              <a:t>?</a:t>
            </a:r>
          </a:p>
        </p:txBody>
      </p:sp>
      <p:sp>
        <p:nvSpPr>
          <p:cNvPr id="3" name="Sisällön paikkamerkki 2"/>
          <p:cNvSpPr>
            <a:spLocks noGrp="1"/>
          </p:cNvSpPr>
          <p:nvPr>
            <p:ph idx="1"/>
          </p:nvPr>
        </p:nvSpPr>
        <p:spPr/>
        <p:txBody>
          <a:bodyPr>
            <a:normAutofit fontScale="70000" lnSpcReduction="20000"/>
          </a:bodyPr>
          <a:lstStyle/>
          <a:p>
            <a:r>
              <a:rPr lang="fi-FI" dirty="0"/>
              <a:t>Syödä pitää kuitenkin joka päivä, joten suunnittele ja valmistaudu ennakkoon.</a:t>
            </a:r>
          </a:p>
          <a:p>
            <a:r>
              <a:rPr lang="fi-FI" b="1" dirty="0"/>
              <a:t>Hyviä ennakkovarautumisen keinoja</a:t>
            </a:r>
            <a:r>
              <a:rPr lang="fi-FI" dirty="0"/>
              <a:t>:</a:t>
            </a:r>
          </a:p>
          <a:p>
            <a:pPr lvl="0"/>
            <a:r>
              <a:rPr lang="fi-FI" dirty="0"/>
              <a:t>Osta valmiiksi kuivakaappiin ainekset, josta saat nopeasti helposti ruokaa nälän yllätettyä esim. linssejä, tonnikalaa, tomaattimurskaa, kananmunia</a:t>
            </a:r>
          </a:p>
          <a:p>
            <a:pPr lvl="0"/>
            <a:r>
              <a:rPr lang="fi-FI" dirty="0"/>
              <a:t>Tee isoja ruoka-annoksia etukäteen, jotka voit vaikka pakastaa myöhempää käyttöä varten</a:t>
            </a:r>
          </a:p>
          <a:p>
            <a:pPr lvl="0"/>
            <a:r>
              <a:rPr lang="fi-FI" dirty="0"/>
              <a:t>Pidä pakastimessa valmiina esim. wokvihanneksia ja marjoja</a:t>
            </a:r>
          </a:p>
          <a:p>
            <a:pPr lvl="0"/>
            <a:r>
              <a:rPr lang="fi-FI" dirty="0"/>
              <a:t>Ota välipaloja mukaan</a:t>
            </a:r>
          </a:p>
          <a:p>
            <a:pPr lvl="0"/>
            <a:r>
              <a:rPr lang="fi-FI" dirty="0"/>
              <a:t>Vaikka paras mahdollinen tapa olisi tehdä ruokaa itse, niin aina välillä arki yllättää. Jos tuntuu, että arki niin kiireistä, että et ehdi laittamaan ruokaa, niin siinä tapauksessa on myös monia hyviä valmisruokia, joita kannattaa ottaa käyttöön esim. ruokaisat salaatit, pakastimessa olevat valmissosekeitot ja balanssi valmisruuat (sisältää kasviksia ja proteiinia).</a:t>
            </a:r>
          </a:p>
          <a:p>
            <a:pPr marL="0" indent="0">
              <a:buNone/>
            </a:pPr>
            <a:endParaRPr lang="fi-FI" dirty="0"/>
          </a:p>
          <a:p>
            <a:endParaRPr lang="fi-FI" dirty="0"/>
          </a:p>
        </p:txBody>
      </p:sp>
    </p:spTree>
    <p:extLst>
      <p:ext uri="{BB962C8B-B14F-4D97-AF65-F5344CB8AC3E}">
        <p14:creationId xmlns:p14="http://schemas.microsoft.com/office/powerpoint/2010/main" val="74653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 </a:t>
            </a:r>
            <a:r>
              <a:rPr lang="fi-FI" sz="3200" b="1" dirty="0"/>
              <a:t>Jousta luomistasi ruokailusäännöistä 10-20%</a:t>
            </a:r>
            <a:r>
              <a:rPr lang="fi-FI" sz="3200" dirty="0"/>
              <a:t> </a:t>
            </a:r>
          </a:p>
        </p:txBody>
      </p:sp>
      <p:sp>
        <p:nvSpPr>
          <p:cNvPr id="3" name="Sisällön paikkamerkki 2"/>
          <p:cNvSpPr>
            <a:spLocks noGrp="1"/>
          </p:cNvSpPr>
          <p:nvPr>
            <p:ph idx="1"/>
          </p:nvPr>
        </p:nvSpPr>
        <p:spPr/>
        <p:txBody>
          <a:bodyPr>
            <a:normAutofit fontScale="92500" lnSpcReduction="10000"/>
          </a:bodyPr>
          <a:lstStyle/>
          <a:p>
            <a:pPr marL="0" indent="0">
              <a:buNone/>
            </a:pPr>
            <a:endParaRPr lang="fi-FI" dirty="0"/>
          </a:p>
          <a:p>
            <a:r>
              <a:rPr lang="fi-FI" dirty="0"/>
              <a:t>Jos syöt päivässä 4-5 ateriaa, syöt viikossa 28-35 ateriaa, joten 10-20% tuosta määrästä on 3-6 vapaata ja joustavaa ateriaa.</a:t>
            </a:r>
          </a:p>
          <a:p>
            <a:r>
              <a:rPr lang="fi-FI" dirty="0"/>
              <a:t> Älä ota siis turhaa stressiä vaan koita tehdä muutoksia ilon kautta. Kun kokonaisuus on kunnossa, voit hyvillä mielellä myös välillä herkutella. Pidä kuitenkin huolta, että herkuttelu ei lipsu yli 20%:n.</a:t>
            </a:r>
          </a:p>
          <a:p>
            <a:r>
              <a:rPr lang="fi-FI" dirty="0"/>
              <a:t>Joten jos herkuttelet, niin opettele syömään pienempiä annoskokoja. Vaihda jättikarkkipussit (350g) pienempiin annoksiin(100g). Totaalikieltäytyminen harvoin toimii pidemmän aikaa.</a:t>
            </a:r>
          </a:p>
          <a:p>
            <a:endParaRPr lang="fi-FI" dirty="0"/>
          </a:p>
        </p:txBody>
      </p:sp>
    </p:spTree>
    <p:extLst>
      <p:ext uri="{BB962C8B-B14F-4D97-AF65-F5344CB8AC3E}">
        <p14:creationId xmlns:p14="http://schemas.microsoft.com/office/powerpoint/2010/main" val="317792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Tehtävä: Mieti parisi kanssa terveellisiä vaihtoehtoja ?</a:t>
            </a:r>
            <a:br>
              <a:rPr lang="fi-FI" dirty="0"/>
            </a:br>
            <a:endParaRPr lang="fi-FI" dirty="0"/>
          </a:p>
        </p:txBody>
      </p:sp>
      <p:sp>
        <p:nvSpPr>
          <p:cNvPr id="7" name="Sisällön paikkamerkki 6">
            <a:extLst>
              <a:ext uri="{FF2B5EF4-FFF2-40B4-BE49-F238E27FC236}">
                <a16:creationId xmlns:a16="http://schemas.microsoft.com/office/drawing/2014/main" id="{69B9A7B8-6463-4C89-AA52-A9DFF1723537}"/>
              </a:ext>
            </a:extLst>
          </p:cNvPr>
          <p:cNvSpPr>
            <a:spLocks noGrp="1"/>
          </p:cNvSpPr>
          <p:nvPr>
            <p:ph idx="1"/>
          </p:nvPr>
        </p:nvSpPr>
        <p:spPr/>
        <p:txBody>
          <a:bodyPr/>
          <a:lstStyle/>
          <a:p>
            <a:r>
              <a:rPr lang="fi-FI" dirty="0"/>
              <a:t>Aamupala</a:t>
            </a:r>
          </a:p>
          <a:p>
            <a:r>
              <a:rPr lang="fi-FI" dirty="0"/>
              <a:t>Lounas </a:t>
            </a:r>
          </a:p>
          <a:p>
            <a:r>
              <a:rPr lang="fi-FI" dirty="0"/>
              <a:t>Välipala</a:t>
            </a:r>
          </a:p>
          <a:p>
            <a:r>
              <a:rPr lang="fi-FI" dirty="0"/>
              <a:t>Päivällinen</a:t>
            </a:r>
          </a:p>
          <a:p>
            <a:r>
              <a:rPr lang="fi-FI" dirty="0"/>
              <a:t>Iltapala</a:t>
            </a:r>
          </a:p>
        </p:txBody>
      </p:sp>
      <p:pic>
        <p:nvPicPr>
          <p:cNvPr id="8" name="Sisällön paikkamerkki 3">
            <a:extLst>
              <a:ext uri="{FF2B5EF4-FFF2-40B4-BE49-F238E27FC236}">
                <a16:creationId xmlns:a16="http://schemas.microsoft.com/office/drawing/2014/main" id="{7C7DEEC8-239E-46AF-B67E-C3A0074A0B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0196" y="1340768"/>
            <a:ext cx="6336703" cy="4355261"/>
          </a:xfrm>
          <a:prstGeom prst="rect">
            <a:avLst/>
          </a:prstGeom>
        </p:spPr>
      </p:pic>
    </p:spTree>
    <p:extLst>
      <p:ext uri="{BB962C8B-B14F-4D97-AF65-F5344CB8AC3E}">
        <p14:creationId xmlns:p14="http://schemas.microsoft.com/office/powerpoint/2010/main" val="236658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4A370D-C656-4A8D-A67A-69C1E1B658B6}"/>
              </a:ext>
            </a:extLst>
          </p:cNvPr>
          <p:cNvSpPr>
            <a:spLocks noGrp="1"/>
          </p:cNvSpPr>
          <p:nvPr>
            <p:ph type="title"/>
          </p:nvPr>
        </p:nvSpPr>
        <p:spPr/>
        <p:txBody>
          <a:bodyPr/>
          <a:lstStyle/>
          <a:p>
            <a:r>
              <a:rPr lang="fi-FI" dirty="0"/>
              <a:t>Mitä muutoksia teet ruokavaliossa?</a:t>
            </a:r>
          </a:p>
        </p:txBody>
      </p:sp>
      <p:sp>
        <p:nvSpPr>
          <p:cNvPr id="3" name="Sisällön paikkamerkki 2">
            <a:extLst>
              <a:ext uri="{FF2B5EF4-FFF2-40B4-BE49-F238E27FC236}">
                <a16:creationId xmlns:a16="http://schemas.microsoft.com/office/drawing/2014/main" id="{C10AB6A0-D4A9-4D99-A39E-DF2126E10FBC}"/>
              </a:ext>
            </a:extLst>
          </p:cNvPr>
          <p:cNvSpPr>
            <a:spLocks noGrp="1"/>
          </p:cNvSpPr>
          <p:nvPr>
            <p:ph idx="1"/>
          </p:nvPr>
        </p:nvSpPr>
        <p:spPr/>
        <p:txBody>
          <a:bodyPr/>
          <a:lstStyle/>
          <a:p>
            <a:r>
              <a:rPr lang="fi-FI" dirty="0"/>
              <a:t>Mitä 1-3 asiaa muutat omassa ruokavaliossasi?</a:t>
            </a:r>
          </a:p>
          <a:p>
            <a:endParaRPr lang="fi-FI" dirty="0"/>
          </a:p>
        </p:txBody>
      </p:sp>
      <p:pic>
        <p:nvPicPr>
          <p:cNvPr id="5" name="Kuva 4">
            <a:extLst>
              <a:ext uri="{FF2B5EF4-FFF2-40B4-BE49-F238E27FC236}">
                <a16:creationId xmlns:a16="http://schemas.microsoft.com/office/drawing/2014/main" id="{4FC5596D-01EF-4398-BD7C-2BDCCBD397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8028" y="2420888"/>
            <a:ext cx="5393142" cy="3572081"/>
          </a:xfrm>
          <a:prstGeom prst="rect">
            <a:avLst/>
          </a:prstGeom>
        </p:spPr>
      </p:pic>
    </p:spTree>
    <p:extLst>
      <p:ext uri="{BB962C8B-B14F-4D97-AF65-F5344CB8AC3E}">
        <p14:creationId xmlns:p14="http://schemas.microsoft.com/office/powerpoint/2010/main" val="134617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rtlCol="0"/>
          <a:lstStyle/>
          <a:p>
            <a:pPr rtl="0"/>
            <a:r>
              <a:rPr lang="fi-FI" dirty="0"/>
              <a:t>Mitä tänään luvassa?</a:t>
            </a:r>
          </a:p>
        </p:txBody>
      </p:sp>
      <p:sp>
        <p:nvSpPr>
          <p:cNvPr id="6" name="Sisällön paikkamerkki 5"/>
          <p:cNvSpPr>
            <a:spLocks noGrp="1"/>
          </p:cNvSpPr>
          <p:nvPr>
            <p:ph idx="1"/>
          </p:nvPr>
        </p:nvSpPr>
        <p:spPr>
          <a:xfrm>
            <a:off x="1218883" y="1600200"/>
            <a:ext cx="5739625" cy="4572000"/>
          </a:xfrm>
        </p:spPr>
        <p:txBody>
          <a:bodyPr rtlCol="0"/>
          <a:lstStyle/>
          <a:p>
            <a:pPr rtl="0"/>
            <a:r>
              <a:rPr lang="fi-FI" dirty="0"/>
              <a:t>9 asiaa joihin kannattaa kiinnittää huomiota ruokavaliossasi</a:t>
            </a:r>
          </a:p>
          <a:p>
            <a:pPr rtl="0"/>
            <a:r>
              <a:rPr lang="fi-FI" dirty="0"/>
              <a:t>Suunnittele oma ruokavaliosi?</a:t>
            </a:r>
          </a:p>
        </p:txBody>
      </p:sp>
      <p:pic>
        <p:nvPicPr>
          <p:cNvPr id="2" name="Kuv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524" y="800100"/>
            <a:ext cx="3009461" cy="4514191"/>
          </a:xfrm>
          <a:prstGeom prst="rect">
            <a:avLst/>
          </a:prstGeom>
        </p:spPr>
      </p:pic>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r>
              <a:rPr lang="fi-FI" b="1" dirty="0">
                <a:solidFill>
                  <a:schemeClr val="accent1">
                    <a:lumMod val="75000"/>
                  </a:schemeClr>
                </a:solidFill>
              </a:rPr>
              <a:t>Syön säännöllisesti 4-6 ateriaa päivässä?</a:t>
            </a:r>
            <a:br>
              <a:rPr lang="fi-FI" b="1" u="sng" dirty="0">
                <a:solidFill>
                  <a:schemeClr val="accent1">
                    <a:lumMod val="75000"/>
                  </a:schemeClr>
                </a:solidFill>
              </a:rPr>
            </a:br>
            <a:endParaRPr lang="fi-FI" dirty="0"/>
          </a:p>
        </p:txBody>
      </p:sp>
      <p:sp>
        <p:nvSpPr>
          <p:cNvPr id="6" name="Sisällön paikkamerkki 5"/>
          <p:cNvSpPr>
            <a:spLocks noGrp="1"/>
          </p:cNvSpPr>
          <p:nvPr>
            <p:ph sz="half" idx="1"/>
          </p:nvPr>
        </p:nvSpPr>
        <p:spPr>
          <a:xfrm>
            <a:off x="1141412" y="1196752"/>
            <a:ext cx="6033120" cy="4464496"/>
          </a:xfrm>
        </p:spPr>
        <p:txBody>
          <a:bodyPr rtlCol="0">
            <a:normAutofit fontScale="77500" lnSpcReduction="20000"/>
          </a:bodyPr>
          <a:lstStyle/>
          <a:p>
            <a:r>
              <a:rPr lang="fi-FI" dirty="0"/>
              <a:t>Päivään mahtuu siis </a:t>
            </a:r>
            <a:r>
              <a:rPr lang="fi-FI" b="1" dirty="0"/>
              <a:t>4-6 ruokailuhetkeä</a:t>
            </a:r>
            <a:r>
              <a:rPr lang="fi-FI" dirty="0"/>
              <a:t>! Näin ylläpidät hyvää nälänhallintaa, verensokeri pysyy tasaisena eikä kehosi koe stressiä liian pitkien ateriavälien takia. </a:t>
            </a:r>
          </a:p>
          <a:p>
            <a:r>
              <a:rPr lang="fi-FI" dirty="0"/>
              <a:t>Ajattele jokainen ruokailuhetki ateriana, jonka suusta laitat alas. Ei ole siis väliä, syötkö yhden leivän tai pari pähkinää tämä on aina yksi ateria. Säännöllinen ateriaryti vie tarvetta napostelulta, syö siis kunnollisia aterioita, niin napostelu loppuu.</a:t>
            </a:r>
          </a:p>
          <a:p>
            <a:r>
              <a:rPr lang="fi-FI" dirty="0"/>
              <a:t>Seuraa tietoisesti omaa syömiskäyttäytymistäsi? Tuleeko päivän aikana naposteltua huomaamatta ja näin ruokailuhetkiä päivään voi tulla jopa 10!</a:t>
            </a:r>
          </a:p>
          <a:p>
            <a:pPr marL="0" indent="0" rtl="0">
              <a:buNone/>
            </a:pPr>
            <a:endParaRPr lang="fi-FI" b="1" u="sng" dirty="0">
              <a:solidFill>
                <a:schemeClr val="accent1">
                  <a:lumMod val="75000"/>
                </a:schemeClr>
              </a:solidFill>
            </a:endParaRPr>
          </a:p>
        </p:txBody>
      </p:sp>
      <p:pic>
        <p:nvPicPr>
          <p:cNvPr id="4" name="Kuva 3">
            <a:extLst>
              <a:ext uri="{FF2B5EF4-FFF2-40B4-BE49-F238E27FC236}">
                <a16:creationId xmlns:a16="http://schemas.microsoft.com/office/drawing/2014/main" id="{52160917-FC93-4063-985B-8352B4110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8588" y="1124744"/>
            <a:ext cx="2886067" cy="4329100"/>
          </a:xfrm>
          <a:prstGeom prst="rect">
            <a:avLst/>
          </a:prstGeom>
        </p:spPr>
      </p:pic>
    </p:spTree>
    <p:extLst>
      <p:ext uri="{BB962C8B-B14F-4D97-AF65-F5344CB8AC3E}">
        <p14:creationId xmlns:p14="http://schemas.microsoft.com/office/powerpoint/2010/main" val="39806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100" b="1" dirty="0">
                <a:solidFill>
                  <a:schemeClr val="accent1">
                    <a:lumMod val="75000"/>
                  </a:schemeClr>
                </a:solidFill>
              </a:rPr>
              <a:t>Syön riittävästi proteiinipitoista ruokaa jokaisella pääaterialla (Aamupala, lounas, päivällinen, iltapala</a:t>
            </a:r>
            <a:r>
              <a:rPr lang="fi-FI" b="1" dirty="0">
                <a:solidFill>
                  <a:schemeClr val="accent1">
                    <a:lumMod val="75000"/>
                  </a:schemeClr>
                </a:solidFill>
              </a:rPr>
              <a:t>)</a:t>
            </a:r>
            <a:endParaRPr lang="fi-FI" dirty="0">
              <a:solidFill>
                <a:schemeClr val="accent1">
                  <a:lumMod val="75000"/>
                </a:schemeClr>
              </a:solidFill>
            </a:endParaRPr>
          </a:p>
        </p:txBody>
      </p:sp>
      <p:sp>
        <p:nvSpPr>
          <p:cNvPr id="3" name="Sisällön paikkamerkki 2"/>
          <p:cNvSpPr>
            <a:spLocks noGrp="1"/>
          </p:cNvSpPr>
          <p:nvPr>
            <p:ph sz="half" idx="1"/>
          </p:nvPr>
        </p:nvSpPr>
        <p:spPr>
          <a:xfrm>
            <a:off x="1141412" y="1600200"/>
            <a:ext cx="4875530" cy="4781128"/>
          </a:xfrm>
        </p:spPr>
        <p:txBody>
          <a:bodyPr>
            <a:normAutofit fontScale="92500" lnSpcReduction="10000"/>
          </a:bodyPr>
          <a:lstStyle/>
          <a:p>
            <a:r>
              <a:rPr lang="fi-FI" dirty="0"/>
              <a:t>Yksi kämmenellinen = 100 grammaa kalaa, kanaa, lihaa, linssejä, papuja, kananmunaa yms.</a:t>
            </a:r>
          </a:p>
          <a:p>
            <a:r>
              <a:rPr lang="fi-FI" b="1" dirty="0"/>
              <a:t>Proteiinin päivätarpeesi on n. 0,8-1,5g painokiloa kohti.</a:t>
            </a:r>
            <a:endParaRPr lang="fi-FI" dirty="0"/>
          </a:p>
          <a:p>
            <a:r>
              <a:rPr lang="fi-FI" dirty="0"/>
              <a:t>Jos liikut paljon, tavoitteenasi on lihasmassan kasvatus, olet pudottamassa painoa tai olet iäkäs henkilö voit nostaa proteiinimäärän 1-1,5 g painokiloasi kohti. </a:t>
            </a:r>
          </a:p>
        </p:txBody>
      </p:sp>
      <p:pic>
        <p:nvPicPr>
          <p:cNvPr id="5" name="Sisällön paikkamerkki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38428" y="2132856"/>
            <a:ext cx="5505470" cy="3096344"/>
          </a:xfrm>
        </p:spPr>
      </p:pic>
    </p:spTree>
    <p:extLst>
      <p:ext uri="{BB962C8B-B14F-4D97-AF65-F5344CB8AC3E}">
        <p14:creationId xmlns:p14="http://schemas.microsoft.com/office/powerpoint/2010/main" val="236598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solidFill>
                  <a:schemeClr val="accent1">
                    <a:lumMod val="75000"/>
                  </a:schemeClr>
                </a:solidFill>
              </a:rPr>
              <a:t>Ruokien proteiinipitoisuuksia 100g kohden</a:t>
            </a:r>
          </a:p>
        </p:txBody>
      </p:sp>
      <p:sp>
        <p:nvSpPr>
          <p:cNvPr id="3" name="Sisällön paikkamerkki 2"/>
          <p:cNvSpPr>
            <a:spLocks noGrp="1"/>
          </p:cNvSpPr>
          <p:nvPr>
            <p:ph sz="half" idx="1"/>
          </p:nvPr>
        </p:nvSpPr>
        <p:spPr/>
        <p:txBody>
          <a:bodyPr>
            <a:normAutofit fontScale="92500" lnSpcReduction="20000"/>
          </a:bodyPr>
          <a:lstStyle/>
          <a:p>
            <a:pPr lvl="0"/>
            <a:r>
              <a:rPr lang="fi-FI" dirty="0"/>
              <a:t>punainen liha 22-25g (Vältä)</a:t>
            </a:r>
          </a:p>
          <a:p>
            <a:pPr lvl="0"/>
            <a:r>
              <a:rPr lang="fi-FI" dirty="0"/>
              <a:t>kana, kalkkuna 22-25g</a:t>
            </a:r>
          </a:p>
          <a:p>
            <a:pPr lvl="0"/>
            <a:r>
              <a:rPr lang="fi-FI" dirty="0"/>
              <a:t>kalat 20-22g</a:t>
            </a:r>
          </a:p>
          <a:p>
            <a:pPr lvl="0"/>
            <a:r>
              <a:rPr lang="fi-FI" dirty="0"/>
              <a:t>juusto 22-27g (myös paljon rasvaa ja energiaa)</a:t>
            </a:r>
          </a:p>
          <a:p>
            <a:pPr lvl="0"/>
            <a:r>
              <a:rPr lang="fi-FI" dirty="0"/>
              <a:t>raejuusto 16g</a:t>
            </a:r>
          </a:p>
          <a:p>
            <a:pPr lvl="0"/>
            <a:r>
              <a:rPr lang="fi-FI" dirty="0"/>
              <a:t>maitorahka 11g</a:t>
            </a:r>
          </a:p>
          <a:p>
            <a:pPr lvl="0"/>
            <a:r>
              <a:rPr lang="fi-FI" dirty="0"/>
              <a:t>jogurtti ja maito 5g</a:t>
            </a:r>
          </a:p>
          <a:p>
            <a:pPr lvl="0"/>
            <a:r>
              <a:rPr lang="fi-FI" dirty="0" err="1"/>
              <a:t>nyhtökaura</a:t>
            </a:r>
            <a:r>
              <a:rPr lang="fi-FI" dirty="0"/>
              <a:t> 30g</a:t>
            </a:r>
          </a:p>
          <a:p>
            <a:pPr marL="0" indent="0">
              <a:buNone/>
            </a:pPr>
            <a:endParaRPr lang="fi-FI" dirty="0"/>
          </a:p>
        </p:txBody>
      </p:sp>
      <p:sp>
        <p:nvSpPr>
          <p:cNvPr id="4" name="Sisällön paikkamerkki 3"/>
          <p:cNvSpPr>
            <a:spLocks noGrp="1"/>
          </p:cNvSpPr>
          <p:nvPr>
            <p:ph sz="half" idx="2"/>
          </p:nvPr>
        </p:nvSpPr>
        <p:spPr/>
        <p:txBody>
          <a:bodyPr>
            <a:normAutofit fontScale="92500" lnSpcReduction="20000"/>
          </a:bodyPr>
          <a:lstStyle/>
          <a:p>
            <a:pPr lvl="0"/>
            <a:r>
              <a:rPr lang="fi-FI" dirty="0"/>
              <a:t>palkokasvit esim. pavut ja linssit 10-30g (sisältää myös hiilihydraattia)</a:t>
            </a:r>
          </a:p>
          <a:p>
            <a:pPr lvl="0"/>
            <a:r>
              <a:rPr lang="fi-FI" dirty="0"/>
              <a:t>kananmuna 13g (yksi kananmuna painaa noin 55-55g)</a:t>
            </a:r>
          </a:p>
          <a:p>
            <a:pPr lvl="0"/>
            <a:r>
              <a:rPr lang="fi-FI" dirty="0"/>
              <a:t>hera- ja maitoproteiinijauhe 80-90g</a:t>
            </a:r>
          </a:p>
          <a:p>
            <a:pPr lvl="0"/>
            <a:r>
              <a:rPr lang="fi-FI" dirty="0"/>
              <a:t>riisiproteiinijauhe 77g</a:t>
            </a:r>
          </a:p>
          <a:p>
            <a:pPr lvl="0"/>
            <a:r>
              <a:rPr lang="fi-FI" dirty="0"/>
              <a:t>hamppuproteiinijauhe 50g</a:t>
            </a:r>
          </a:p>
          <a:p>
            <a:pPr lvl="0"/>
            <a:r>
              <a:rPr lang="fi-FI" dirty="0"/>
              <a:t>herneproteiinijauhe 81g</a:t>
            </a:r>
          </a:p>
          <a:p>
            <a:endParaRPr lang="fi-FI" dirty="0"/>
          </a:p>
        </p:txBody>
      </p:sp>
    </p:spTree>
    <p:extLst>
      <p:ext uri="{BB962C8B-B14F-4D97-AF65-F5344CB8AC3E}">
        <p14:creationId xmlns:p14="http://schemas.microsoft.com/office/powerpoint/2010/main" val="230851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b="1" dirty="0">
                <a:solidFill>
                  <a:schemeClr val="accent1">
                    <a:lumMod val="75000"/>
                  </a:schemeClr>
                </a:solidFill>
              </a:rPr>
              <a:t>Syön kasviksia jokaisella aterialla (500g – 800g) päivässä?</a:t>
            </a:r>
          </a:p>
        </p:txBody>
      </p:sp>
      <p:sp>
        <p:nvSpPr>
          <p:cNvPr id="3" name="Sisällön paikkamerkki 2"/>
          <p:cNvSpPr>
            <a:spLocks noGrp="1"/>
          </p:cNvSpPr>
          <p:nvPr>
            <p:ph idx="1"/>
          </p:nvPr>
        </p:nvSpPr>
        <p:spPr>
          <a:xfrm>
            <a:off x="117749" y="1600200"/>
            <a:ext cx="8136903" cy="4997152"/>
          </a:xfrm>
        </p:spPr>
        <p:txBody>
          <a:bodyPr>
            <a:normAutofit/>
          </a:bodyPr>
          <a:lstStyle/>
          <a:p>
            <a:r>
              <a:rPr lang="fi-FI" dirty="0"/>
              <a:t>Kasvikset= hedelmät, marjat, vihannekset</a:t>
            </a:r>
          </a:p>
          <a:p>
            <a:r>
              <a:rPr lang="fi-FI" dirty="0"/>
              <a:t>Vitamiinien, mineraalien ja antioksidanttien suurempi määrä parantaa unta, stressinhallintaa, liikunnasta palautumista, vastustuskykyä, </a:t>
            </a:r>
            <a:r>
              <a:rPr lang="fi-FI" dirty="0" err="1"/>
              <a:t>energisöi</a:t>
            </a:r>
            <a:r>
              <a:rPr lang="fi-FI" dirty="0"/>
              <a:t> ja lisää virkeyttä</a:t>
            </a:r>
          </a:p>
          <a:p>
            <a:r>
              <a:rPr lang="fi-FI" dirty="0"/>
              <a:t> Annoskoko on vähintään oman nyrkillisen verran. Vihanneksia ja marjoja voit syödä niin paljon, kun haluat. </a:t>
            </a:r>
          </a:p>
          <a:p>
            <a:r>
              <a:rPr lang="fi-FI" dirty="0"/>
              <a:t>Hedelmiä riittää päivässä 1-3 annosta päivässä.. Tähtää sateenkaaren väreihin päivässä</a:t>
            </a:r>
          </a:p>
        </p:txBody>
      </p:sp>
      <p:pic>
        <p:nvPicPr>
          <p:cNvPr id="4" name="Kuva 3"/>
          <p:cNvPicPr>
            <a:picLocks noChangeAspect="1"/>
          </p:cNvPicPr>
          <p:nvPr/>
        </p:nvPicPr>
        <p:blipFill rotWithShape="1">
          <a:blip r:embed="rId2" cstate="print">
            <a:extLst>
              <a:ext uri="{28A0092B-C50C-407E-A947-70E740481C1C}">
                <a14:useLocalDpi xmlns:a14="http://schemas.microsoft.com/office/drawing/2010/main" val="0"/>
              </a:ext>
            </a:extLst>
          </a:blip>
          <a:srcRect b="8631"/>
          <a:stretch/>
        </p:blipFill>
        <p:spPr>
          <a:xfrm>
            <a:off x="8326660" y="1556792"/>
            <a:ext cx="3608457" cy="3960440"/>
          </a:xfrm>
          <a:prstGeom prst="rect">
            <a:avLst/>
          </a:prstGeom>
        </p:spPr>
      </p:pic>
    </p:spTree>
    <p:extLst>
      <p:ext uri="{BB962C8B-B14F-4D97-AF65-F5344CB8AC3E}">
        <p14:creationId xmlns:p14="http://schemas.microsoft.com/office/powerpoint/2010/main" val="176059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Syön hiilihydraattisia ruokia oman tarpeeni mukaan (2-8g tavoitepainokiloa kohti)</a:t>
            </a:r>
            <a:endParaRPr lang="fi-FI" dirty="0"/>
          </a:p>
        </p:txBody>
      </p:sp>
      <p:sp>
        <p:nvSpPr>
          <p:cNvPr id="3" name="Sisällön paikkamerkki 2"/>
          <p:cNvSpPr>
            <a:spLocks noGrp="1"/>
          </p:cNvSpPr>
          <p:nvPr>
            <p:ph idx="1"/>
          </p:nvPr>
        </p:nvSpPr>
        <p:spPr>
          <a:xfrm>
            <a:off x="1218883" y="1600200"/>
            <a:ext cx="4947537" cy="4572000"/>
          </a:xfrm>
        </p:spPr>
        <p:txBody>
          <a:bodyPr>
            <a:normAutofit/>
          </a:bodyPr>
          <a:lstStyle/>
          <a:p>
            <a:pPr marL="0" indent="0">
              <a:buNone/>
            </a:pPr>
            <a:r>
              <a:rPr lang="fi-FI" b="1" dirty="0">
                <a:solidFill>
                  <a:schemeClr val="accent1">
                    <a:lumMod val="75000"/>
                  </a:schemeClr>
                </a:solidFill>
              </a:rPr>
              <a:t>Hyviä hitaasti imeytyviä hiilihydraatinlähteitä ovat:</a:t>
            </a:r>
          </a:p>
          <a:p>
            <a:pPr lvl="0"/>
            <a:r>
              <a:rPr lang="fi-FI" dirty="0"/>
              <a:t>Täysjyväviljat</a:t>
            </a:r>
          </a:p>
          <a:p>
            <a:pPr lvl="0"/>
            <a:r>
              <a:rPr lang="fi-FI" dirty="0"/>
              <a:t>Puurot</a:t>
            </a:r>
          </a:p>
          <a:p>
            <a:pPr lvl="0"/>
            <a:r>
              <a:rPr lang="fi-FI" dirty="0"/>
              <a:t>Riisi, ohra, kvinoa, pasta</a:t>
            </a:r>
          </a:p>
          <a:p>
            <a:pPr lvl="0"/>
            <a:r>
              <a:rPr lang="fi-FI" dirty="0"/>
              <a:t>Juurekset</a:t>
            </a:r>
          </a:p>
        </p:txBody>
      </p:sp>
      <p:pic>
        <p:nvPicPr>
          <p:cNvPr id="4" name="Kuva 3"/>
          <p:cNvPicPr>
            <a:picLocks noChangeAspect="1"/>
          </p:cNvPicPr>
          <p:nvPr/>
        </p:nvPicPr>
        <p:blipFill rotWithShape="1">
          <a:blip r:embed="rId2" cstate="print">
            <a:extLst>
              <a:ext uri="{28A0092B-C50C-407E-A947-70E740481C1C}">
                <a14:useLocalDpi xmlns:a14="http://schemas.microsoft.com/office/drawing/2010/main" val="0"/>
              </a:ext>
            </a:extLst>
          </a:blip>
          <a:srcRect t="10339" b="3946"/>
          <a:stretch/>
        </p:blipFill>
        <p:spPr>
          <a:xfrm>
            <a:off x="6814492" y="1600200"/>
            <a:ext cx="3168352" cy="4073595"/>
          </a:xfrm>
          <a:prstGeom prst="rect">
            <a:avLst/>
          </a:prstGeom>
        </p:spPr>
      </p:pic>
    </p:spTree>
    <p:extLst>
      <p:ext uri="{BB962C8B-B14F-4D97-AF65-F5344CB8AC3E}">
        <p14:creationId xmlns:p14="http://schemas.microsoft.com/office/powerpoint/2010/main" val="207534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Syön päivittäin usealla aterialla luonnollisia rasvoja</a:t>
            </a:r>
          </a:p>
        </p:txBody>
      </p:sp>
      <p:sp>
        <p:nvSpPr>
          <p:cNvPr id="3" name="Sisällön paikkamerkki 2"/>
          <p:cNvSpPr>
            <a:spLocks noGrp="1"/>
          </p:cNvSpPr>
          <p:nvPr>
            <p:ph idx="1"/>
          </p:nvPr>
        </p:nvSpPr>
        <p:spPr>
          <a:xfrm>
            <a:off x="1218883" y="1600200"/>
            <a:ext cx="3723401" cy="4572000"/>
          </a:xfrm>
        </p:spPr>
        <p:txBody>
          <a:bodyPr>
            <a:normAutofit fontScale="70000" lnSpcReduction="20000"/>
          </a:bodyPr>
          <a:lstStyle/>
          <a:p>
            <a:pPr marL="0" indent="0">
              <a:buNone/>
            </a:pPr>
            <a:r>
              <a:rPr lang="fi-FI" b="1" dirty="0"/>
              <a:t>Hyviä rasvanlähteitä ovat</a:t>
            </a:r>
            <a:r>
              <a:rPr lang="fi-FI" dirty="0"/>
              <a:t>:</a:t>
            </a:r>
          </a:p>
          <a:p>
            <a:pPr lvl="0"/>
            <a:r>
              <a:rPr lang="fi-FI" dirty="0"/>
              <a:t>Kylmäpuristetut öljyt</a:t>
            </a:r>
          </a:p>
          <a:p>
            <a:pPr lvl="0"/>
            <a:r>
              <a:rPr lang="fi-FI" dirty="0"/>
              <a:t>Lohi</a:t>
            </a:r>
          </a:p>
          <a:p>
            <a:pPr lvl="0"/>
            <a:r>
              <a:rPr lang="fi-FI" dirty="0"/>
              <a:t>Avokado</a:t>
            </a:r>
          </a:p>
          <a:p>
            <a:pPr lvl="0"/>
            <a:r>
              <a:rPr lang="fi-FI" dirty="0"/>
              <a:t>Pähkinät ja siemenet</a:t>
            </a:r>
          </a:p>
          <a:p>
            <a:pPr lvl="0"/>
            <a:r>
              <a:rPr lang="fi-FI" dirty="0"/>
              <a:t>Kalaöljyvalmisteet</a:t>
            </a:r>
          </a:p>
          <a:p>
            <a:pPr lvl="0"/>
            <a:r>
              <a:rPr lang="fi-FI" dirty="0"/>
              <a:t>Pellavansiemenet</a:t>
            </a:r>
          </a:p>
          <a:p>
            <a:pPr lvl="0"/>
            <a:r>
              <a:rPr lang="fi-FI" dirty="0"/>
              <a:t>Hamppurouhe</a:t>
            </a:r>
          </a:p>
          <a:p>
            <a:pPr lvl="0"/>
            <a:r>
              <a:rPr lang="fi-FI" dirty="0" err="1"/>
              <a:t>Chian</a:t>
            </a:r>
            <a:r>
              <a:rPr lang="fi-FI" dirty="0"/>
              <a:t>- siemenet</a:t>
            </a:r>
          </a:p>
          <a:p>
            <a:pPr lvl="0"/>
            <a:r>
              <a:rPr lang="fi-FI" dirty="0"/>
              <a:t>Pienet määrät voita ja kookosöljyä</a:t>
            </a:r>
          </a:p>
          <a:p>
            <a:endParaRPr lang="fi-FI" dirty="0"/>
          </a:p>
        </p:txBody>
      </p:sp>
      <p:sp>
        <p:nvSpPr>
          <p:cNvPr id="4" name="Tekstiruutu 3"/>
          <p:cNvSpPr txBox="1"/>
          <p:nvPr/>
        </p:nvSpPr>
        <p:spPr>
          <a:xfrm>
            <a:off x="5302324" y="2204864"/>
            <a:ext cx="3816424" cy="3170099"/>
          </a:xfrm>
          <a:prstGeom prst="rect">
            <a:avLst/>
          </a:prstGeom>
          <a:noFill/>
        </p:spPr>
        <p:txBody>
          <a:bodyPr wrap="square" rtlCol="0">
            <a:spAutoFit/>
          </a:bodyPr>
          <a:lstStyle/>
          <a:p>
            <a:r>
              <a:rPr lang="fi-FI" sz="2000" dirty="0"/>
              <a:t>Käytä eri rasvan lähteitä, jotta saat kaikki tarvittavat rasvahapot. Öljyjen annoskoko on 1-2 rkl, avokadossa ja pähkinöissä pieni kourallinen. Muista, että vaikka pähkinät ja avokadot ovat superterveellisiä sisältävät ne myös runsaasti energiaa. Joten kohtuus kaikessa. </a:t>
            </a:r>
            <a:r>
              <a:rPr lang="fi-FI" sz="2000" dirty="0">
                <a:sym typeface="Wingdings" panose="05000000000000000000" pitchFamily="2" charset="2"/>
              </a:rPr>
              <a:t></a:t>
            </a:r>
            <a:endParaRPr lang="fi-FI" sz="2000" dirty="0"/>
          </a:p>
        </p:txBody>
      </p:sp>
    </p:spTree>
    <p:extLst>
      <p:ext uri="{BB962C8B-B14F-4D97-AF65-F5344CB8AC3E}">
        <p14:creationId xmlns:p14="http://schemas.microsoft.com/office/powerpoint/2010/main" val="352141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EBFEA9-F8A2-4B2C-A122-BAB4EDAAACD3}"/>
              </a:ext>
            </a:extLst>
          </p:cNvPr>
          <p:cNvSpPr>
            <a:spLocks noGrp="1"/>
          </p:cNvSpPr>
          <p:nvPr>
            <p:ph type="title"/>
          </p:nvPr>
        </p:nvSpPr>
        <p:spPr>
          <a:xfrm flipV="1">
            <a:off x="5518348" y="1700808"/>
            <a:ext cx="1512168" cy="144016"/>
          </a:xfrm>
        </p:spPr>
        <p:txBody>
          <a:bodyPr>
            <a:normAutofit fontScale="90000"/>
          </a:bodyPr>
          <a:lstStyle/>
          <a:p>
            <a:endParaRPr lang="fi-FI" dirty="0"/>
          </a:p>
        </p:txBody>
      </p:sp>
      <p:pic>
        <p:nvPicPr>
          <p:cNvPr id="4" name="Sisällön paikkamerkki 3">
            <a:extLst>
              <a:ext uri="{FF2B5EF4-FFF2-40B4-BE49-F238E27FC236}">
                <a16:creationId xmlns:a16="http://schemas.microsoft.com/office/drawing/2014/main" id="{AB125B4E-61DE-4498-9648-341651BF8D21}"/>
              </a:ext>
            </a:extLst>
          </p:cNvPr>
          <p:cNvPicPr>
            <a:picLocks noGrp="1" noChangeAspect="1"/>
          </p:cNvPicPr>
          <p:nvPr>
            <p:ph idx="1"/>
          </p:nvPr>
        </p:nvPicPr>
        <p:blipFill>
          <a:blip r:embed="rId2"/>
          <a:stretch>
            <a:fillRect/>
          </a:stretch>
        </p:blipFill>
        <p:spPr>
          <a:xfrm>
            <a:off x="1511315" y="188640"/>
            <a:ext cx="8014066" cy="5767536"/>
          </a:xfrm>
          <a:prstGeom prst="rect">
            <a:avLst/>
          </a:prstGeom>
        </p:spPr>
      </p:pic>
    </p:spTree>
    <p:extLst>
      <p:ext uri="{BB962C8B-B14F-4D97-AF65-F5344CB8AC3E}">
        <p14:creationId xmlns:p14="http://schemas.microsoft.com/office/powerpoint/2010/main" val="237607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uoanlaitto 16 x 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Office_14352063_TF02787942" id="{31B1080E-5244-4AF9-B321-4373C50B046E}" vid="{01A9479D-615B-40D3-A4CF-E601356AB9D9}"/>
    </a:ext>
  </a:extLst>
</a:theme>
</file>

<file path=ppt/theme/theme2.xml><?xml version="1.0" encoding="utf-8"?>
<a:theme xmlns:a="http://schemas.openxmlformats.org/drawingml/2006/main" name="Office-teema">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teema">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5E700CCB-20BA-4760-AB9F-AC3B63ED32E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Ruokaesitys (laajakuva)</Template>
  <TotalTime>608</TotalTime>
  <Words>825</Words>
  <Application>Microsoft Office PowerPoint</Application>
  <PresentationFormat>Mukautettu</PresentationFormat>
  <Paragraphs>96</Paragraphs>
  <Slides>18</Slides>
  <Notes>3</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18</vt:i4>
      </vt:variant>
    </vt:vector>
  </HeadingPairs>
  <TitlesOfParts>
    <vt:vector size="22" baseType="lpstr">
      <vt:lpstr>Arial</vt:lpstr>
      <vt:lpstr>Constantia</vt:lpstr>
      <vt:lpstr>Wingdings</vt:lpstr>
      <vt:lpstr>Ruoanlaitto 16 x 9</vt:lpstr>
      <vt:lpstr>Ravinnosta lisää energiaa ja hyvää oloa!</vt:lpstr>
      <vt:lpstr>Mitä tänään luvassa?</vt:lpstr>
      <vt:lpstr>Syön säännöllisesti 4-6 ateriaa päivässä? </vt:lpstr>
      <vt:lpstr>Syön riittävästi proteiinipitoista ruokaa jokaisella pääaterialla (Aamupala, lounas, päivällinen, iltapala)</vt:lpstr>
      <vt:lpstr>Ruokien proteiinipitoisuuksia 100g kohden</vt:lpstr>
      <vt:lpstr>Syön kasviksia jokaisella aterialla (500g – 800g) päivässä?</vt:lpstr>
      <vt:lpstr>Syön hiilihydraattisia ruokia oman tarpeeni mukaan (2-8g tavoitepainokiloa kohti)</vt:lpstr>
      <vt:lpstr>Syön päivittäin usealla aterialla luonnollisia rasvoja</vt:lpstr>
      <vt:lpstr>PowerPoint-esitys</vt:lpstr>
      <vt:lpstr>Sokeripitoisten tuotteiden syöntini pysyy kohtuudessa</vt:lpstr>
      <vt:lpstr>   Ruokien, juomien ja herkkujen sokeripitoisuuksia: </vt:lpstr>
      <vt:lpstr>Arvaa paljon energiaa on näissä ruuissa?</vt:lpstr>
      <vt:lpstr>Arvaa paljon energiaa?</vt:lpstr>
      <vt:lpstr>Juon päivittäin vähintään 1,5 litraa puhdasta vettä ?</vt:lpstr>
      <vt:lpstr>Varaudun nälkään ennalta ja suunnittelen ruokailut etukäteen?</vt:lpstr>
      <vt:lpstr> Jousta luomistasi ruokailusäännöistä 10-20% </vt:lpstr>
      <vt:lpstr>Tehtävä: Mieti parisi kanssa terveellisiä vaihtoehtoja ? </vt:lpstr>
      <vt:lpstr>Mitä muutoksia teet ruokavaliossa?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Ravinnosta lisää energiaa ja hyvää oloa!</dc:title>
  <dc:creator>essi salminen</dc:creator>
  <cp:lastModifiedBy>M Määttä Essi</cp:lastModifiedBy>
  <cp:revision>13</cp:revision>
  <dcterms:created xsi:type="dcterms:W3CDTF">2017-11-20T07:12:20Z</dcterms:created>
  <dcterms:modified xsi:type="dcterms:W3CDTF">2019-03-11T12:28:59Z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